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6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5" r:id="rId23"/>
    <p:sldId id="276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8" r:id="rId56"/>
    <p:sldId id="309" r:id="rId57"/>
    <p:sldId id="307" r:id="rId58"/>
    <p:sldId id="310" r:id="rId59"/>
    <p:sldId id="311" r:id="rId60"/>
    <p:sldId id="312" r:id="rId6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62B9D-F9D8-47D9-8C4F-2CFF32C3A298}" v="16" dt="2025-10-21T20:18:32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Davis" userId="f02c34c5-f2f8-4c53-bc0d-92f924b94f22" providerId="ADAL" clId="{E71DB47D-8BC7-47B8-8C46-E828EC8155AC}"/>
    <pc:docChg chg="undo custSel addSld modSld sldOrd modNotesMaster">
      <pc:chgData name="Eddie Davis" userId="f02c34c5-f2f8-4c53-bc0d-92f924b94f22" providerId="ADAL" clId="{E71DB47D-8BC7-47B8-8C46-E828EC8155AC}" dt="2025-10-21T20:18:32.218" v="21691"/>
      <pc:docMkLst>
        <pc:docMk/>
      </pc:docMkLst>
      <pc:sldChg chg="modSp mod">
        <pc:chgData name="Eddie Davis" userId="f02c34c5-f2f8-4c53-bc0d-92f924b94f22" providerId="ADAL" clId="{E71DB47D-8BC7-47B8-8C46-E828EC8155AC}" dt="2025-10-20T16:52:11.136" v="192" actId="20577"/>
        <pc:sldMkLst>
          <pc:docMk/>
          <pc:sldMk cId="3668722420" sldId="257"/>
        </pc:sldMkLst>
        <pc:spChg chg="mod">
          <ac:chgData name="Eddie Davis" userId="f02c34c5-f2f8-4c53-bc0d-92f924b94f22" providerId="ADAL" clId="{E71DB47D-8BC7-47B8-8C46-E828EC8155AC}" dt="2025-10-20T16:52:11.136" v="192" actId="20577"/>
          <ac:spMkLst>
            <pc:docMk/>
            <pc:sldMk cId="3668722420" sldId="257"/>
            <ac:spMk id="5" creationId="{3CF3D1EC-BB12-2FAB-3E4D-16905010D1B3}"/>
          </ac:spMkLst>
        </pc:spChg>
      </pc:sldChg>
      <pc:sldChg chg="modSp mod">
        <pc:chgData name="Eddie Davis" userId="f02c34c5-f2f8-4c53-bc0d-92f924b94f22" providerId="ADAL" clId="{E71DB47D-8BC7-47B8-8C46-E828EC8155AC}" dt="2025-10-21T16:50:05.557" v="11646" actId="2710"/>
        <pc:sldMkLst>
          <pc:docMk/>
          <pc:sldMk cId="2536463403" sldId="262"/>
        </pc:sldMkLst>
        <pc:spChg chg="mod">
          <ac:chgData name="Eddie Davis" userId="f02c34c5-f2f8-4c53-bc0d-92f924b94f22" providerId="ADAL" clId="{E71DB47D-8BC7-47B8-8C46-E828EC8155AC}" dt="2025-10-21T16:50:05.557" v="11646" actId="2710"/>
          <ac:spMkLst>
            <pc:docMk/>
            <pc:sldMk cId="2536463403" sldId="262"/>
            <ac:spMk id="3" creationId="{93986F6E-4D68-472F-2BD5-899AA3BA40B3}"/>
          </ac:spMkLst>
        </pc:spChg>
      </pc:sldChg>
      <pc:sldChg chg="modSp new mod">
        <pc:chgData name="Eddie Davis" userId="f02c34c5-f2f8-4c53-bc0d-92f924b94f22" providerId="ADAL" clId="{E71DB47D-8BC7-47B8-8C46-E828EC8155AC}" dt="2025-10-20T17:02:15.601" v="209" actId="20577"/>
        <pc:sldMkLst>
          <pc:docMk/>
          <pc:sldMk cId="894997863" sldId="266"/>
        </pc:sldMkLst>
        <pc:spChg chg="mod">
          <ac:chgData name="Eddie Davis" userId="f02c34c5-f2f8-4c53-bc0d-92f924b94f22" providerId="ADAL" clId="{E71DB47D-8BC7-47B8-8C46-E828EC8155AC}" dt="2025-10-20T17:02:15.601" v="209" actId="20577"/>
          <ac:spMkLst>
            <pc:docMk/>
            <pc:sldMk cId="894997863" sldId="266"/>
            <ac:spMk id="2" creationId="{9CAA670F-F4AF-2DE6-40AE-524B2FF10720}"/>
          </ac:spMkLst>
        </pc:spChg>
        <pc:spChg chg="mod">
          <ac:chgData name="Eddie Davis" userId="f02c34c5-f2f8-4c53-bc0d-92f924b94f22" providerId="ADAL" clId="{E71DB47D-8BC7-47B8-8C46-E828EC8155AC}" dt="2025-10-20T17:02:10.507" v="205" actId="33524"/>
          <ac:spMkLst>
            <pc:docMk/>
            <pc:sldMk cId="894997863" sldId="266"/>
            <ac:spMk id="3" creationId="{7310190C-806F-4DAD-7776-46DDC56965C5}"/>
          </ac:spMkLst>
        </pc:spChg>
      </pc:sldChg>
      <pc:sldChg chg="modSp new mod">
        <pc:chgData name="Eddie Davis" userId="f02c34c5-f2f8-4c53-bc0d-92f924b94f22" providerId="ADAL" clId="{E71DB47D-8BC7-47B8-8C46-E828EC8155AC}" dt="2025-10-21T16:50:16.632" v="11647" actId="2710"/>
        <pc:sldMkLst>
          <pc:docMk/>
          <pc:sldMk cId="1939474477" sldId="267"/>
        </pc:sldMkLst>
        <pc:spChg chg="mod">
          <ac:chgData name="Eddie Davis" userId="f02c34c5-f2f8-4c53-bc0d-92f924b94f22" providerId="ADAL" clId="{E71DB47D-8BC7-47B8-8C46-E828EC8155AC}" dt="2025-10-20T17:03:23.382" v="249" actId="20577"/>
          <ac:spMkLst>
            <pc:docMk/>
            <pc:sldMk cId="1939474477" sldId="267"/>
            <ac:spMk id="2" creationId="{C27583DA-C8DD-1F5A-383A-8E59F514E8ED}"/>
          </ac:spMkLst>
        </pc:spChg>
        <pc:spChg chg="mod">
          <ac:chgData name="Eddie Davis" userId="f02c34c5-f2f8-4c53-bc0d-92f924b94f22" providerId="ADAL" clId="{E71DB47D-8BC7-47B8-8C46-E828EC8155AC}" dt="2025-10-21T16:50:16.632" v="11647" actId="2710"/>
          <ac:spMkLst>
            <pc:docMk/>
            <pc:sldMk cId="1939474477" sldId="267"/>
            <ac:spMk id="3" creationId="{232A7AED-030F-E17A-5106-EAEACA97A8F0}"/>
          </ac:spMkLst>
        </pc:spChg>
      </pc:sldChg>
      <pc:sldChg chg="modSp new mod">
        <pc:chgData name="Eddie Davis" userId="f02c34c5-f2f8-4c53-bc0d-92f924b94f22" providerId="ADAL" clId="{E71DB47D-8BC7-47B8-8C46-E828EC8155AC}" dt="2025-10-21T16:50:23.591" v="11648" actId="2710"/>
        <pc:sldMkLst>
          <pc:docMk/>
          <pc:sldMk cId="1426528528" sldId="268"/>
        </pc:sldMkLst>
        <pc:spChg chg="mod">
          <ac:chgData name="Eddie Davis" userId="f02c34c5-f2f8-4c53-bc0d-92f924b94f22" providerId="ADAL" clId="{E71DB47D-8BC7-47B8-8C46-E828EC8155AC}" dt="2025-10-20T18:19:13.558" v="768" actId="20577"/>
          <ac:spMkLst>
            <pc:docMk/>
            <pc:sldMk cId="1426528528" sldId="268"/>
            <ac:spMk id="2" creationId="{2EE9837F-2A47-D000-CD35-B77A1EE2F299}"/>
          </ac:spMkLst>
        </pc:spChg>
        <pc:spChg chg="mod">
          <ac:chgData name="Eddie Davis" userId="f02c34c5-f2f8-4c53-bc0d-92f924b94f22" providerId="ADAL" clId="{E71DB47D-8BC7-47B8-8C46-E828EC8155AC}" dt="2025-10-21T16:50:23.591" v="11648" actId="2710"/>
          <ac:spMkLst>
            <pc:docMk/>
            <pc:sldMk cId="1426528528" sldId="268"/>
            <ac:spMk id="3" creationId="{A3BB4656-2598-2878-B1C6-EFACC5E9F04F}"/>
          </ac:spMkLst>
        </pc:spChg>
      </pc:sldChg>
      <pc:sldChg chg="modSp new mod">
        <pc:chgData name="Eddie Davis" userId="f02c34c5-f2f8-4c53-bc0d-92f924b94f22" providerId="ADAL" clId="{E71DB47D-8BC7-47B8-8C46-E828EC8155AC}" dt="2025-10-21T16:50:35.565" v="11652" actId="27636"/>
        <pc:sldMkLst>
          <pc:docMk/>
          <pc:sldMk cId="2280619111" sldId="269"/>
        </pc:sldMkLst>
        <pc:spChg chg="mod">
          <ac:chgData name="Eddie Davis" userId="f02c34c5-f2f8-4c53-bc0d-92f924b94f22" providerId="ADAL" clId="{E71DB47D-8BC7-47B8-8C46-E828EC8155AC}" dt="2025-10-20T18:24:10.214" v="1203" actId="20577"/>
          <ac:spMkLst>
            <pc:docMk/>
            <pc:sldMk cId="2280619111" sldId="269"/>
            <ac:spMk id="2" creationId="{6EC63B20-4D20-74AC-3678-CEAEE8DF9CEB}"/>
          </ac:spMkLst>
        </pc:spChg>
        <pc:spChg chg="mod">
          <ac:chgData name="Eddie Davis" userId="f02c34c5-f2f8-4c53-bc0d-92f924b94f22" providerId="ADAL" clId="{E71DB47D-8BC7-47B8-8C46-E828EC8155AC}" dt="2025-10-21T16:50:35.565" v="11652" actId="27636"/>
          <ac:spMkLst>
            <pc:docMk/>
            <pc:sldMk cId="2280619111" sldId="269"/>
            <ac:spMk id="3" creationId="{AD1C260B-B081-67FC-F8E5-F3E99AF57A0A}"/>
          </ac:spMkLst>
        </pc:spChg>
      </pc:sldChg>
      <pc:sldChg chg="modSp new mod">
        <pc:chgData name="Eddie Davis" userId="f02c34c5-f2f8-4c53-bc0d-92f924b94f22" providerId="ADAL" clId="{E71DB47D-8BC7-47B8-8C46-E828EC8155AC}" dt="2025-10-20T18:47:09.291" v="1802" actId="20577"/>
        <pc:sldMkLst>
          <pc:docMk/>
          <pc:sldMk cId="1103569025" sldId="270"/>
        </pc:sldMkLst>
        <pc:spChg chg="mod">
          <ac:chgData name="Eddie Davis" userId="f02c34c5-f2f8-4c53-bc0d-92f924b94f22" providerId="ADAL" clId="{E71DB47D-8BC7-47B8-8C46-E828EC8155AC}" dt="2025-10-20T18:46:24.328" v="1727" actId="20577"/>
          <ac:spMkLst>
            <pc:docMk/>
            <pc:sldMk cId="1103569025" sldId="270"/>
            <ac:spMk id="2" creationId="{D8477DD6-5C59-293B-4410-25AC72D82833}"/>
          </ac:spMkLst>
        </pc:spChg>
        <pc:spChg chg="mod">
          <ac:chgData name="Eddie Davis" userId="f02c34c5-f2f8-4c53-bc0d-92f924b94f22" providerId="ADAL" clId="{E71DB47D-8BC7-47B8-8C46-E828EC8155AC}" dt="2025-10-20T18:47:09.291" v="1802" actId="20577"/>
          <ac:spMkLst>
            <pc:docMk/>
            <pc:sldMk cId="1103569025" sldId="270"/>
            <ac:spMk id="3" creationId="{F217B413-FF10-C238-B1D7-95516D0C3C7E}"/>
          </ac:spMkLst>
        </pc:spChg>
      </pc:sldChg>
      <pc:sldChg chg="modSp new mod ord">
        <pc:chgData name="Eddie Davis" userId="f02c34c5-f2f8-4c53-bc0d-92f924b94f22" providerId="ADAL" clId="{E71DB47D-8BC7-47B8-8C46-E828EC8155AC}" dt="2025-10-21T16:50:47.477" v="11656" actId="27636"/>
        <pc:sldMkLst>
          <pc:docMk/>
          <pc:sldMk cId="2789091026" sldId="271"/>
        </pc:sldMkLst>
        <pc:spChg chg="mod">
          <ac:chgData name="Eddie Davis" userId="f02c34c5-f2f8-4c53-bc0d-92f924b94f22" providerId="ADAL" clId="{E71DB47D-8BC7-47B8-8C46-E828EC8155AC}" dt="2025-10-20T18:48:07.567" v="1832" actId="20577"/>
          <ac:spMkLst>
            <pc:docMk/>
            <pc:sldMk cId="2789091026" sldId="271"/>
            <ac:spMk id="2" creationId="{266F859C-A1B9-5B58-8ED9-4E7F52039A9D}"/>
          </ac:spMkLst>
        </pc:spChg>
        <pc:spChg chg="mod">
          <ac:chgData name="Eddie Davis" userId="f02c34c5-f2f8-4c53-bc0d-92f924b94f22" providerId="ADAL" clId="{E71DB47D-8BC7-47B8-8C46-E828EC8155AC}" dt="2025-10-21T16:50:47.477" v="11656" actId="27636"/>
          <ac:spMkLst>
            <pc:docMk/>
            <pc:sldMk cId="2789091026" sldId="271"/>
            <ac:spMk id="3" creationId="{2F3A0E2F-4C8A-3C61-77AC-5345BD03EC6D}"/>
          </ac:spMkLst>
        </pc:spChg>
      </pc:sldChg>
      <pc:sldChg chg="modSp new mod">
        <pc:chgData name="Eddie Davis" userId="f02c34c5-f2f8-4c53-bc0d-92f924b94f22" providerId="ADAL" clId="{E71DB47D-8BC7-47B8-8C46-E828EC8155AC}" dt="2025-10-20T19:25:51.263" v="4407" actId="20577"/>
        <pc:sldMkLst>
          <pc:docMk/>
          <pc:sldMk cId="1938721030" sldId="272"/>
        </pc:sldMkLst>
        <pc:spChg chg="mod">
          <ac:chgData name="Eddie Davis" userId="f02c34c5-f2f8-4c53-bc0d-92f924b94f22" providerId="ADAL" clId="{E71DB47D-8BC7-47B8-8C46-E828EC8155AC}" dt="2025-10-20T19:03:35.745" v="2928" actId="20577"/>
          <ac:spMkLst>
            <pc:docMk/>
            <pc:sldMk cId="1938721030" sldId="272"/>
            <ac:spMk id="2" creationId="{660FA741-B432-35C7-A42A-A3B25446DE19}"/>
          </ac:spMkLst>
        </pc:spChg>
        <pc:spChg chg="mod">
          <ac:chgData name="Eddie Davis" userId="f02c34c5-f2f8-4c53-bc0d-92f924b94f22" providerId="ADAL" clId="{E71DB47D-8BC7-47B8-8C46-E828EC8155AC}" dt="2025-10-20T19:25:51.263" v="4407" actId="20577"/>
          <ac:spMkLst>
            <pc:docMk/>
            <pc:sldMk cId="1938721030" sldId="272"/>
            <ac:spMk id="3" creationId="{46A83FE1-FB68-F93C-43EA-66326B8A1981}"/>
          </ac:spMkLst>
        </pc:spChg>
      </pc:sldChg>
      <pc:sldChg chg="modSp new mod">
        <pc:chgData name="Eddie Davis" userId="f02c34c5-f2f8-4c53-bc0d-92f924b94f22" providerId="ADAL" clId="{E71DB47D-8BC7-47B8-8C46-E828EC8155AC}" dt="2025-10-21T16:51:06.808" v="11659" actId="255"/>
        <pc:sldMkLst>
          <pc:docMk/>
          <pc:sldMk cId="2678860579" sldId="273"/>
        </pc:sldMkLst>
        <pc:spChg chg="mod">
          <ac:chgData name="Eddie Davis" userId="f02c34c5-f2f8-4c53-bc0d-92f924b94f22" providerId="ADAL" clId="{E71DB47D-8BC7-47B8-8C46-E828EC8155AC}" dt="2025-10-20T19:10:46.625" v="3582" actId="20577"/>
          <ac:spMkLst>
            <pc:docMk/>
            <pc:sldMk cId="2678860579" sldId="273"/>
            <ac:spMk id="2" creationId="{C92E5F75-F352-E2E8-1792-0D2E49A98875}"/>
          </ac:spMkLst>
        </pc:spChg>
        <pc:spChg chg="mod">
          <ac:chgData name="Eddie Davis" userId="f02c34c5-f2f8-4c53-bc0d-92f924b94f22" providerId="ADAL" clId="{E71DB47D-8BC7-47B8-8C46-E828EC8155AC}" dt="2025-10-21T16:51:06.808" v="11659" actId="255"/>
          <ac:spMkLst>
            <pc:docMk/>
            <pc:sldMk cId="2678860579" sldId="273"/>
            <ac:spMk id="3" creationId="{19744835-0FAD-894A-4EFA-CCE48BDCDBF8}"/>
          </ac:spMkLst>
        </pc:spChg>
      </pc:sldChg>
      <pc:sldChg chg="modSp new mod">
        <pc:chgData name="Eddie Davis" userId="f02c34c5-f2f8-4c53-bc0d-92f924b94f22" providerId="ADAL" clId="{E71DB47D-8BC7-47B8-8C46-E828EC8155AC}" dt="2025-10-21T20:01:43.354" v="21628" actId="20577"/>
        <pc:sldMkLst>
          <pc:docMk/>
          <pc:sldMk cId="2408793337" sldId="274"/>
        </pc:sldMkLst>
        <pc:spChg chg="mod">
          <ac:chgData name="Eddie Davis" userId="f02c34c5-f2f8-4c53-bc0d-92f924b94f22" providerId="ADAL" clId="{E71DB47D-8BC7-47B8-8C46-E828EC8155AC}" dt="2025-10-20T19:18:42.791" v="4107" actId="20577"/>
          <ac:spMkLst>
            <pc:docMk/>
            <pc:sldMk cId="2408793337" sldId="274"/>
            <ac:spMk id="2" creationId="{7220F770-725D-66F6-3631-5CA385AABDA3}"/>
          </ac:spMkLst>
        </pc:spChg>
        <pc:spChg chg="mod">
          <ac:chgData name="Eddie Davis" userId="f02c34c5-f2f8-4c53-bc0d-92f924b94f22" providerId="ADAL" clId="{E71DB47D-8BC7-47B8-8C46-E828EC8155AC}" dt="2025-10-21T20:01:43.354" v="21628" actId="20577"/>
          <ac:spMkLst>
            <pc:docMk/>
            <pc:sldMk cId="2408793337" sldId="274"/>
            <ac:spMk id="3" creationId="{E6D870D6-61F6-CFE4-F893-966F373C567B}"/>
          </ac:spMkLst>
        </pc:spChg>
      </pc:sldChg>
      <pc:sldChg chg="modSp new mod">
        <pc:chgData name="Eddie Davis" userId="f02c34c5-f2f8-4c53-bc0d-92f924b94f22" providerId="ADAL" clId="{E71DB47D-8BC7-47B8-8C46-E828EC8155AC}" dt="2025-10-20T19:23:49.974" v="4372" actId="20577"/>
        <pc:sldMkLst>
          <pc:docMk/>
          <pc:sldMk cId="4259404277" sldId="275"/>
        </pc:sldMkLst>
        <pc:spChg chg="mod">
          <ac:chgData name="Eddie Davis" userId="f02c34c5-f2f8-4c53-bc0d-92f924b94f22" providerId="ADAL" clId="{E71DB47D-8BC7-47B8-8C46-E828EC8155AC}" dt="2025-10-20T19:21:07.908" v="4311" actId="20577"/>
          <ac:spMkLst>
            <pc:docMk/>
            <pc:sldMk cId="4259404277" sldId="275"/>
            <ac:spMk id="2" creationId="{F5ED5137-4797-BD3F-A7DF-C520855622A8}"/>
          </ac:spMkLst>
        </pc:spChg>
        <pc:spChg chg="mod">
          <ac:chgData name="Eddie Davis" userId="f02c34c5-f2f8-4c53-bc0d-92f924b94f22" providerId="ADAL" clId="{E71DB47D-8BC7-47B8-8C46-E828EC8155AC}" dt="2025-10-20T19:23:49.974" v="4372" actId="20577"/>
          <ac:spMkLst>
            <pc:docMk/>
            <pc:sldMk cId="4259404277" sldId="275"/>
            <ac:spMk id="3" creationId="{ED8B66D8-39EA-C6C2-BBEB-58C160447B55}"/>
          </ac:spMkLst>
        </pc:spChg>
      </pc:sldChg>
      <pc:sldChg chg="modSp add mod">
        <pc:chgData name="Eddie Davis" userId="f02c34c5-f2f8-4c53-bc0d-92f924b94f22" providerId="ADAL" clId="{E71DB47D-8BC7-47B8-8C46-E828EC8155AC}" dt="2025-10-21T16:51:31.724" v="11668" actId="20577"/>
        <pc:sldMkLst>
          <pc:docMk/>
          <pc:sldMk cId="1780717731" sldId="276"/>
        </pc:sldMkLst>
        <pc:spChg chg="mod">
          <ac:chgData name="Eddie Davis" userId="f02c34c5-f2f8-4c53-bc0d-92f924b94f22" providerId="ADAL" clId="{E71DB47D-8BC7-47B8-8C46-E828EC8155AC}" dt="2025-10-21T16:51:31.724" v="11668" actId="20577"/>
          <ac:spMkLst>
            <pc:docMk/>
            <pc:sldMk cId="1780717731" sldId="276"/>
            <ac:spMk id="3" creationId="{BAABE823-7A2A-7726-C3C0-D54AB1CF1DC7}"/>
          </ac:spMkLst>
        </pc:spChg>
      </pc:sldChg>
      <pc:sldChg chg="modSp new mod">
        <pc:chgData name="Eddie Davis" userId="f02c34c5-f2f8-4c53-bc0d-92f924b94f22" providerId="ADAL" clId="{E71DB47D-8BC7-47B8-8C46-E828EC8155AC}" dt="2025-10-21T16:51:47.036" v="11675" actId="20577"/>
        <pc:sldMkLst>
          <pc:docMk/>
          <pc:sldMk cId="1215561131" sldId="277"/>
        </pc:sldMkLst>
        <pc:spChg chg="mod">
          <ac:chgData name="Eddie Davis" userId="f02c34c5-f2f8-4c53-bc0d-92f924b94f22" providerId="ADAL" clId="{E71DB47D-8BC7-47B8-8C46-E828EC8155AC}" dt="2025-10-20T19:40:23.108" v="4752" actId="20577"/>
          <ac:spMkLst>
            <pc:docMk/>
            <pc:sldMk cId="1215561131" sldId="277"/>
            <ac:spMk id="2" creationId="{9FD82820-5099-4AE2-37CC-383BA5321D2F}"/>
          </ac:spMkLst>
        </pc:spChg>
        <pc:spChg chg="mod">
          <ac:chgData name="Eddie Davis" userId="f02c34c5-f2f8-4c53-bc0d-92f924b94f22" providerId="ADAL" clId="{E71DB47D-8BC7-47B8-8C46-E828EC8155AC}" dt="2025-10-21T16:51:47.036" v="11675" actId="20577"/>
          <ac:spMkLst>
            <pc:docMk/>
            <pc:sldMk cId="1215561131" sldId="277"/>
            <ac:spMk id="3" creationId="{A15391F8-E384-62B4-94B8-2B03FBABB475}"/>
          </ac:spMkLst>
        </pc:spChg>
      </pc:sldChg>
      <pc:sldChg chg="modSp new mod">
        <pc:chgData name="Eddie Davis" userId="f02c34c5-f2f8-4c53-bc0d-92f924b94f22" providerId="ADAL" clId="{E71DB47D-8BC7-47B8-8C46-E828EC8155AC}" dt="2025-10-20T19:50:49.720" v="5989" actId="33524"/>
        <pc:sldMkLst>
          <pc:docMk/>
          <pc:sldMk cId="2309043791" sldId="278"/>
        </pc:sldMkLst>
        <pc:spChg chg="mod">
          <ac:chgData name="Eddie Davis" userId="f02c34c5-f2f8-4c53-bc0d-92f924b94f22" providerId="ADAL" clId="{E71DB47D-8BC7-47B8-8C46-E828EC8155AC}" dt="2025-10-20T19:46:49.128" v="5597" actId="20577"/>
          <ac:spMkLst>
            <pc:docMk/>
            <pc:sldMk cId="2309043791" sldId="278"/>
            <ac:spMk id="2" creationId="{431424CC-A10D-4028-9445-13FF161A72F3}"/>
          </ac:spMkLst>
        </pc:spChg>
        <pc:spChg chg="mod">
          <ac:chgData name="Eddie Davis" userId="f02c34c5-f2f8-4c53-bc0d-92f924b94f22" providerId="ADAL" clId="{E71DB47D-8BC7-47B8-8C46-E828EC8155AC}" dt="2025-10-20T19:50:49.720" v="5989" actId="33524"/>
          <ac:spMkLst>
            <pc:docMk/>
            <pc:sldMk cId="2309043791" sldId="278"/>
            <ac:spMk id="3" creationId="{EBA8CA9B-7068-D9AC-DBB5-5DB99E781526}"/>
          </ac:spMkLst>
        </pc:spChg>
      </pc:sldChg>
      <pc:sldChg chg="modSp add mod">
        <pc:chgData name="Eddie Davis" userId="f02c34c5-f2f8-4c53-bc0d-92f924b94f22" providerId="ADAL" clId="{E71DB47D-8BC7-47B8-8C46-E828EC8155AC}" dt="2025-10-21T15:03:19.482" v="6883" actId="2710"/>
        <pc:sldMkLst>
          <pc:docMk/>
          <pc:sldMk cId="1548546005" sldId="279"/>
        </pc:sldMkLst>
        <pc:spChg chg="mod">
          <ac:chgData name="Eddie Davis" userId="f02c34c5-f2f8-4c53-bc0d-92f924b94f22" providerId="ADAL" clId="{E71DB47D-8BC7-47B8-8C46-E828EC8155AC}" dt="2025-10-21T15:03:19.482" v="6883" actId="2710"/>
          <ac:spMkLst>
            <pc:docMk/>
            <pc:sldMk cId="1548546005" sldId="279"/>
            <ac:spMk id="3" creationId="{CDC1973F-6BB0-D3C6-F70B-5952739258B6}"/>
          </ac:spMkLst>
        </pc:spChg>
      </pc:sldChg>
      <pc:sldChg chg="modSp new mod">
        <pc:chgData name="Eddie Davis" userId="f02c34c5-f2f8-4c53-bc0d-92f924b94f22" providerId="ADAL" clId="{E71DB47D-8BC7-47B8-8C46-E828EC8155AC}" dt="2025-10-21T15:42:37.408" v="8072" actId="5793"/>
        <pc:sldMkLst>
          <pc:docMk/>
          <pc:sldMk cId="1669743323" sldId="280"/>
        </pc:sldMkLst>
        <pc:spChg chg="mod">
          <ac:chgData name="Eddie Davis" userId="f02c34c5-f2f8-4c53-bc0d-92f924b94f22" providerId="ADAL" clId="{E71DB47D-8BC7-47B8-8C46-E828EC8155AC}" dt="2025-10-21T15:04:18.843" v="6936" actId="20577"/>
          <ac:spMkLst>
            <pc:docMk/>
            <pc:sldMk cId="1669743323" sldId="280"/>
            <ac:spMk id="2" creationId="{B0C8C844-21EA-77AD-683B-27FEB00530EB}"/>
          </ac:spMkLst>
        </pc:spChg>
        <pc:spChg chg="mod">
          <ac:chgData name="Eddie Davis" userId="f02c34c5-f2f8-4c53-bc0d-92f924b94f22" providerId="ADAL" clId="{E71DB47D-8BC7-47B8-8C46-E828EC8155AC}" dt="2025-10-21T15:42:37.408" v="8072" actId="5793"/>
          <ac:spMkLst>
            <pc:docMk/>
            <pc:sldMk cId="1669743323" sldId="280"/>
            <ac:spMk id="3" creationId="{0BE90541-C67C-8F38-A725-7751D62642C3}"/>
          </ac:spMkLst>
        </pc:spChg>
      </pc:sldChg>
      <pc:sldChg chg="modSp new mod">
        <pc:chgData name="Eddie Davis" userId="f02c34c5-f2f8-4c53-bc0d-92f924b94f22" providerId="ADAL" clId="{E71DB47D-8BC7-47B8-8C46-E828EC8155AC}" dt="2025-10-21T15:34:37.091" v="7547" actId="20577"/>
        <pc:sldMkLst>
          <pc:docMk/>
          <pc:sldMk cId="1543440748" sldId="281"/>
        </pc:sldMkLst>
        <pc:spChg chg="mod">
          <ac:chgData name="Eddie Davis" userId="f02c34c5-f2f8-4c53-bc0d-92f924b94f22" providerId="ADAL" clId="{E71DB47D-8BC7-47B8-8C46-E828EC8155AC}" dt="2025-10-21T15:32:25.219" v="7379" actId="20577"/>
          <ac:spMkLst>
            <pc:docMk/>
            <pc:sldMk cId="1543440748" sldId="281"/>
            <ac:spMk id="2" creationId="{B749A90F-6B51-8D8B-8E58-7483CBAB4F9B}"/>
          </ac:spMkLst>
        </pc:spChg>
        <pc:spChg chg="mod">
          <ac:chgData name="Eddie Davis" userId="f02c34c5-f2f8-4c53-bc0d-92f924b94f22" providerId="ADAL" clId="{E71DB47D-8BC7-47B8-8C46-E828EC8155AC}" dt="2025-10-21T15:34:37.091" v="7547" actId="20577"/>
          <ac:spMkLst>
            <pc:docMk/>
            <pc:sldMk cId="1543440748" sldId="281"/>
            <ac:spMk id="3" creationId="{465C6E1F-C1A0-8D6D-210A-255ADE3DD8C5}"/>
          </ac:spMkLst>
        </pc:spChg>
      </pc:sldChg>
      <pc:sldChg chg="modSp new mod">
        <pc:chgData name="Eddie Davis" userId="f02c34c5-f2f8-4c53-bc0d-92f924b94f22" providerId="ADAL" clId="{E71DB47D-8BC7-47B8-8C46-E828EC8155AC}" dt="2025-10-21T15:44:57.091" v="8207" actId="20577"/>
        <pc:sldMkLst>
          <pc:docMk/>
          <pc:sldMk cId="2313969836" sldId="282"/>
        </pc:sldMkLst>
        <pc:spChg chg="mod">
          <ac:chgData name="Eddie Davis" userId="f02c34c5-f2f8-4c53-bc0d-92f924b94f22" providerId="ADAL" clId="{E71DB47D-8BC7-47B8-8C46-E828EC8155AC}" dt="2025-10-21T15:38:00.828" v="7551" actId="255"/>
          <ac:spMkLst>
            <pc:docMk/>
            <pc:sldMk cId="2313969836" sldId="282"/>
            <ac:spMk id="2" creationId="{10030017-0624-EFC3-97B2-8C98C03FF6D8}"/>
          </ac:spMkLst>
        </pc:spChg>
        <pc:spChg chg="mod">
          <ac:chgData name="Eddie Davis" userId="f02c34c5-f2f8-4c53-bc0d-92f924b94f22" providerId="ADAL" clId="{E71DB47D-8BC7-47B8-8C46-E828EC8155AC}" dt="2025-10-21T15:44:57.091" v="8207" actId="20577"/>
          <ac:spMkLst>
            <pc:docMk/>
            <pc:sldMk cId="2313969836" sldId="282"/>
            <ac:spMk id="3" creationId="{9A0E1FC6-4BA8-3955-FBD6-BBFB61AFAEF3}"/>
          </ac:spMkLst>
        </pc:spChg>
      </pc:sldChg>
      <pc:sldChg chg="modSp new mod">
        <pc:chgData name="Eddie Davis" userId="f02c34c5-f2f8-4c53-bc0d-92f924b94f22" providerId="ADAL" clId="{E71DB47D-8BC7-47B8-8C46-E828EC8155AC}" dt="2025-10-21T15:55:43.774" v="9034" actId="20577"/>
        <pc:sldMkLst>
          <pc:docMk/>
          <pc:sldMk cId="1998765214" sldId="283"/>
        </pc:sldMkLst>
        <pc:spChg chg="mod">
          <ac:chgData name="Eddie Davis" userId="f02c34c5-f2f8-4c53-bc0d-92f924b94f22" providerId="ADAL" clId="{E71DB47D-8BC7-47B8-8C46-E828EC8155AC}" dt="2025-10-21T15:45:22.508" v="8213" actId="122"/>
          <ac:spMkLst>
            <pc:docMk/>
            <pc:sldMk cId="1998765214" sldId="283"/>
            <ac:spMk id="2" creationId="{E56C5E09-035A-105F-7423-1E94FD1EA6BF}"/>
          </ac:spMkLst>
        </pc:spChg>
        <pc:spChg chg="mod">
          <ac:chgData name="Eddie Davis" userId="f02c34c5-f2f8-4c53-bc0d-92f924b94f22" providerId="ADAL" clId="{E71DB47D-8BC7-47B8-8C46-E828EC8155AC}" dt="2025-10-21T15:55:43.774" v="9034" actId="20577"/>
          <ac:spMkLst>
            <pc:docMk/>
            <pc:sldMk cId="1998765214" sldId="283"/>
            <ac:spMk id="3" creationId="{B7CC4C7C-2A1D-030C-87B9-AD108AC87E4C}"/>
          </ac:spMkLst>
        </pc:spChg>
      </pc:sldChg>
      <pc:sldChg chg="modSp new mod">
        <pc:chgData name="Eddie Davis" userId="f02c34c5-f2f8-4c53-bc0d-92f924b94f22" providerId="ADAL" clId="{E71DB47D-8BC7-47B8-8C46-E828EC8155AC}" dt="2025-10-21T16:49:44.141" v="11645" actId="27636"/>
        <pc:sldMkLst>
          <pc:docMk/>
          <pc:sldMk cId="3572792171" sldId="284"/>
        </pc:sldMkLst>
        <pc:spChg chg="mod">
          <ac:chgData name="Eddie Davis" userId="f02c34c5-f2f8-4c53-bc0d-92f924b94f22" providerId="ADAL" clId="{E71DB47D-8BC7-47B8-8C46-E828EC8155AC}" dt="2025-10-21T15:56:49.215" v="9056" actId="20577"/>
          <ac:spMkLst>
            <pc:docMk/>
            <pc:sldMk cId="3572792171" sldId="284"/>
            <ac:spMk id="2" creationId="{4F0BC8FD-138D-7480-DAA4-428593B56B7D}"/>
          </ac:spMkLst>
        </pc:spChg>
        <pc:spChg chg="mod">
          <ac:chgData name="Eddie Davis" userId="f02c34c5-f2f8-4c53-bc0d-92f924b94f22" providerId="ADAL" clId="{E71DB47D-8BC7-47B8-8C46-E828EC8155AC}" dt="2025-10-21T16:49:44.141" v="11645" actId="27636"/>
          <ac:spMkLst>
            <pc:docMk/>
            <pc:sldMk cId="3572792171" sldId="284"/>
            <ac:spMk id="3" creationId="{9ED121E7-9D5F-7BE6-A1EC-7150E16A3125}"/>
          </ac:spMkLst>
        </pc:spChg>
      </pc:sldChg>
      <pc:sldChg chg="modSp new mod">
        <pc:chgData name="Eddie Davis" userId="f02c34c5-f2f8-4c53-bc0d-92f924b94f22" providerId="ADAL" clId="{E71DB47D-8BC7-47B8-8C46-E828EC8155AC}" dt="2025-10-21T16:49:35.391" v="11640" actId="2710"/>
        <pc:sldMkLst>
          <pc:docMk/>
          <pc:sldMk cId="2292080931" sldId="285"/>
        </pc:sldMkLst>
        <pc:spChg chg="mod">
          <ac:chgData name="Eddie Davis" userId="f02c34c5-f2f8-4c53-bc0d-92f924b94f22" providerId="ADAL" clId="{E71DB47D-8BC7-47B8-8C46-E828EC8155AC}" dt="2025-10-21T16:21:37.557" v="9584" actId="255"/>
          <ac:spMkLst>
            <pc:docMk/>
            <pc:sldMk cId="2292080931" sldId="285"/>
            <ac:spMk id="2" creationId="{344CFDEA-CCB6-AA6B-B76F-B1797283488A}"/>
          </ac:spMkLst>
        </pc:spChg>
        <pc:spChg chg="mod">
          <ac:chgData name="Eddie Davis" userId="f02c34c5-f2f8-4c53-bc0d-92f924b94f22" providerId="ADAL" clId="{E71DB47D-8BC7-47B8-8C46-E828EC8155AC}" dt="2025-10-21T16:49:35.391" v="11640" actId="2710"/>
          <ac:spMkLst>
            <pc:docMk/>
            <pc:sldMk cId="2292080931" sldId="285"/>
            <ac:spMk id="3" creationId="{2721BDF6-37DA-5585-954E-A43D872C653F}"/>
          </ac:spMkLst>
        </pc:spChg>
      </pc:sldChg>
      <pc:sldChg chg="modSp add mod">
        <pc:chgData name="Eddie Davis" userId="f02c34c5-f2f8-4c53-bc0d-92f924b94f22" providerId="ADAL" clId="{E71DB47D-8BC7-47B8-8C46-E828EC8155AC}" dt="2025-10-21T16:52:23.345" v="11677" actId="27636"/>
        <pc:sldMkLst>
          <pc:docMk/>
          <pc:sldMk cId="1369552656" sldId="286"/>
        </pc:sldMkLst>
        <pc:spChg chg="mod">
          <ac:chgData name="Eddie Davis" userId="f02c34c5-f2f8-4c53-bc0d-92f924b94f22" providerId="ADAL" clId="{E71DB47D-8BC7-47B8-8C46-E828EC8155AC}" dt="2025-10-21T16:52:23.345" v="11677" actId="27636"/>
          <ac:spMkLst>
            <pc:docMk/>
            <pc:sldMk cId="1369552656" sldId="286"/>
            <ac:spMk id="3" creationId="{C87185FE-8033-73BC-FC65-D6108918E1EB}"/>
          </ac:spMkLst>
        </pc:spChg>
      </pc:sldChg>
      <pc:sldChg chg="modSp add mod">
        <pc:chgData name="Eddie Davis" userId="f02c34c5-f2f8-4c53-bc0d-92f924b94f22" providerId="ADAL" clId="{E71DB47D-8BC7-47B8-8C46-E828EC8155AC}" dt="2025-10-21T16:49:13.708" v="11635" actId="27636"/>
        <pc:sldMkLst>
          <pc:docMk/>
          <pc:sldMk cId="424310439" sldId="287"/>
        </pc:sldMkLst>
        <pc:spChg chg="mod">
          <ac:chgData name="Eddie Davis" userId="f02c34c5-f2f8-4c53-bc0d-92f924b94f22" providerId="ADAL" clId="{E71DB47D-8BC7-47B8-8C46-E828EC8155AC}" dt="2025-10-21T16:49:13.708" v="11635" actId="27636"/>
          <ac:spMkLst>
            <pc:docMk/>
            <pc:sldMk cId="424310439" sldId="287"/>
            <ac:spMk id="3" creationId="{F5DC0EF3-FE9C-578B-493B-E8B995C8785F}"/>
          </ac:spMkLst>
        </pc:spChg>
      </pc:sldChg>
      <pc:sldChg chg="modSp new mod">
        <pc:chgData name="Eddie Davis" userId="f02c34c5-f2f8-4c53-bc0d-92f924b94f22" providerId="ADAL" clId="{E71DB47D-8BC7-47B8-8C46-E828EC8155AC}" dt="2025-10-21T16:49:02.593" v="11633" actId="33524"/>
        <pc:sldMkLst>
          <pc:docMk/>
          <pc:sldMk cId="3898758115" sldId="288"/>
        </pc:sldMkLst>
        <pc:spChg chg="mod">
          <ac:chgData name="Eddie Davis" userId="f02c34c5-f2f8-4c53-bc0d-92f924b94f22" providerId="ADAL" clId="{E71DB47D-8BC7-47B8-8C46-E828EC8155AC}" dt="2025-10-21T16:46:27.516" v="11254"/>
          <ac:spMkLst>
            <pc:docMk/>
            <pc:sldMk cId="3898758115" sldId="288"/>
            <ac:spMk id="2" creationId="{0C4D1F4B-267C-3D55-60F8-74B306F70ADC}"/>
          </ac:spMkLst>
        </pc:spChg>
        <pc:spChg chg="mod">
          <ac:chgData name="Eddie Davis" userId="f02c34c5-f2f8-4c53-bc0d-92f924b94f22" providerId="ADAL" clId="{E71DB47D-8BC7-47B8-8C46-E828EC8155AC}" dt="2025-10-21T16:49:02.593" v="11633" actId="33524"/>
          <ac:spMkLst>
            <pc:docMk/>
            <pc:sldMk cId="3898758115" sldId="288"/>
            <ac:spMk id="3" creationId="{11153D6E-423A-4046-8A12-E07672EDDCAC}"/>
          </ac:spMkLst>
        </pc:spChg>
      </pc:sldChg>
      <pc:sldChg chg="modSp new mod">
        <pc:chgData name="Eddie Davis" userId="f02c34c5-f2f8-4c53-bc0d-92f924b94f22" providerId="ADAL" clId="{E71DB47D-8BC7-47B8-8C46-E828EC8155AC}" dt="2025-10-21T16:57:35.563" v="11956" actId="20577"/>
        <pc:sldMkLst>
          <pc:docMk/>
          <pc:sldMk cId="1168309847" sldId="289"/>
        </pc:sldMkLst>
        <pc:spChg chg="mod">
          <ac:chgData name="Eddie Davis" userId="f02c34c5-f2f8-4c53-bc0d-92f924b94f22" providerId="ADAL" clId="{E71DB47D-8BC7-47B8-8C46-E828EC8155AC}" dt="2025-10-21T16:54:15.291" v="11681" actId="255"/>
          <ac:spMkLst>
            <pc:docMk/>
            <pc:sldMk cId="1168309847" sldId="289"/>
            <ac:spMk id="2" creationId="{4D677B6E-2380-9DE8-8AD4-32EFCB35157F}"/>
          </ac:spMkLst>
        </pc:spChg>
        <pc:spChg chg="mod">
          <ac:chgData name="Eddie Davis" userId="f02c34c5-f2f8-4c53-bc0d-92f924b94f22" providerId="ADAL" clId="{E71DB47D-8BC7-47B8-8C46-E828EC8155AC}" dt="2025-10-21T16:57:35.563" v="11956" actId="20577"/>
          <ac:spMkLst>
            <pc:docMk/>
            <pc:sldMk cId="1168309847" sldId="289"/>
            <ac:spMk id="3" creationId="{EB5C9681-9E90-E3AF-3173-FE185BAEABD2}"/>
          </ac:spMkLst>
        </pc:spChg>
      </pc:sldChg>
      <pc:sldChg chg="modSp new mod">
        <pc:chgData name="Eddie Davis" userId="f02c34c5-f2f8-4c53-bc0d-92f924b94f22" providerId="ADAL" clId="{E71DB47D-8BC7-47B8-8C46-E828EC8155AC}" dt="2025-10-21T17:40:15.296" v="12593" actId="2711"/>
        <pc:sldMkLst>
          <pc:docMk/>
          <pc:sldMk cId="2184782364" sldId="290"/>
        </pc:sldMkLst>
        <pc:spChg chg="mod">
          <ac:chgData name="Eddie Davis" userId="f02c34c5-f2f8-4c53-bc0d-92f924b94f22" providerId="ADAL" clId="{E71DB47D-8BC7-47B8-8C46-E828EC8155AC}" dt="2025-10-21T17:28:18.958" v="11996" actId="20577"/>
          <ac:spMkLst>
            <pc:docMk/>
            <pc:sldMk cId="2184782364" sldId="290"/>
            <ac:spMk id="2" creationId="{29955063-A27E-FB17-2D90-4D30007F9490}"/>
          </ac:spMkLst>
        </pc:spChg>
        <pc:spChg chg="mod">
          <ac:chgData name="Eddie Davis" userId="f02c34c5-f2f8-4c53-bc0d-92f924b94f22" providerId="ADAL" clId="{E71DB47D-8BC7-47B8-8C46-E828EC8155AC}" dt="2025-10-21T17:40:15.296" v="12593" actId="2711"/>
          <ac:spMkLst>
            <pc:docMk/>
            <pc:sldMk cId="2184782364" sldId="290"/>
            <ac:spMk id="3" creationId="{C31C8E72-5590-D80C-B901-100B2D403485}"/>
          </ac:spMkLst>
        </pc:spChg>
      </pc:sldChg>
      <pc:sldChg chg="modSp new mod">
        <pc:chgData name="Eddie Davis" userId="f02c34c5-f2f8-4c53-bc0d-92f924b94f22" providerId="ADAL" clId="{E71DB47D-8BC7-47B8-8C46-E828EC8155AC}" dt="2025-10-21T17:42:02.642" v="12901" actId="20577"/>
        <pc:sldMkLst>
          <pc:docMk/>
          <pc:sldMk cId="1052995254" sldId="291"/>
        </pc:sldMkLst>
        <pc:spChg chg="mod">
          <ac:chgData name="Eddie Davis" userId="f02c34c5-f2f8-4c53-bc0d-92f924b94f22" providerId="ADAL" clId="{E71DB47D-8BC7-47B8-8C46-E828EC8155AC}" dt="2025-10-21T17:39:51.911" v="12578" actId="20577"/>
          <ac:spMkLst>
            <pc:docMk/>
            <pc:sldMk cId="1052995254" sldId="291"/>
            <ac:spMk id="2" creationId="{D19983E1-A169-E90E-559E-816846844C3A}"/>
          </ac:spMkLst>
        </pc:spChg>
        <pc:spChg chg="mod">
          <ac:chgData name="Eddie Davis" userId="f02c34c5-f2f8-4c53-bc0d-92f924b94f22" providerId="ADAL" clId="{E71DB47D-8BC7-47B8-8C46-E828EC8155AC}" dt="2025-10-21T17:42:02.642" v="12901" actId="20577"/>
          <ac:spMkLst>
            <pc:docMk/>
            <pc:sldMk cId="1052995254" sldId="291"/>
            <ac:spMk id="3" creationId="{5D35710E-67B9-023A-F976-1D4B1ACC4F0E}"/>
          </ac:spMkLst>
        </pc:spChg>
      </pc:sldChg>
      <pc:sldChg chg="modSp new mod">
        <pc:chgData name="Eddie Davis" userId="f02c34c5-f2f8-4c53-bc0d-92f924b94f22" providerId="ADAL" clId="{E71DB47D-8BC7-47B8-8C46-E828EC8155AC}" dt="2025-10-21T17:45:28.379" v="13275" actId="20577"/>
        <pc:sldMkLst>
          <pc:docMk/>
          <pc:sldMk cId="2459680638" sldId="292"/>
        </pc:sldMkLst>
        <pc:spChg chg="mod">
          <ac:chgData name="Eddie Davis" userId="f02c34c5-f2f8-4c53-bc0d-92f924b94f22" providerId="ADAL" clId="{E71DB47D-8BC7-47B8-8C46-E828EC8155AC}" dt="2025-10-21T17:42:29.507" v="12907" actId="27636"/>
          <ac:spMkLst>
            <pc:docMk/>
            <pc:sldMk cId="2459680638" sldId="292"/>
            <ac:spMk id="2" creationId="{BFB41B64-3F28-83F9-5A13-1E21CC8E3D87}"/>
          </ac:spMkLst>
        </pc:spChg>
        <pc:spChg chg="mod">
          <ac:chgData name="Eddie Davis" userId="f02c34c5-f2f8-4c53-bc0d-92f924b94f22" providerId="ADAL" clId="{E71DB47D-8BC7-47B8-8C46-E828EC8155AC}" dt="2025-10-21T17:45:28.379" v="13275" actId="20577"/>
          <ac:spMkLst>
            <pc:docMk/>
            <pc:sldMk cId="2459680638" sldId="292"/>
            <ac:spMk id="3" creationId="{DE1E65EA-832E-8B2A-7A04-901A646BC8C7}"/>
          </ac:spMkLst>
        </pc:spChg>
      </pc:sldChg>
      <pc:sldChg chg="modSp new mod">
        <pc:chgData name="Eddie Davis" userId="f02c34c5-f2f8-4c53-bc0d-92f924b94f22" providerId="ADAL" clId="{E71DB47D-8BC7-47B8-8C46-E828EC8155AC}" dt="2025-10-21T17:50:16.694" v="13837" actId="20577"/>
        <pc:sldMkLst>
          <pc:docMk/>
          <pc:sldMk cId="4289101763" sldId="293"/>
        </pc:sldMkLst>
        <pc:spChg chg="mod">
          <ac:chgData name="Eddie Davis" userId="f02c34c5-f2f8-4c53-bc0d-92f924b94f22" providerId="ADAL" clId="{E71DB47D-8BC7-47B8-8C46-E828EC8155AC}" dt="2025-10-21T17:45:42.491" v="13280" actId="27636"/>
          <ac:spMkLst>
            <pc:docMk/>
            <pc:sldMk cId="4289101763" sldId="293"/>
            <ac:spMk id="2" creationId="{D39490F7-54AA-81AB-0862-7D8E6059DCC2}"/>
          </ac:spMkLst>
        </pc:spChg>
        <pc:spChg chg="mod">
          <ac:chgData name="Eddie Davis" userId="f02c34c5-f2f8-4c53-bc0d-92f924b94f22" providerId="ADAL" clId="{E71DB47D-8BC7-47B8-8C46-E828EC8155AC}" dt="2025-10-21T17:50:16.694" v="13837" actId="20577"/>
          <ac:spMkLst>
            <pc:docMk/>
            <pc:sldMk cId="4289101763" sldId="293"/>
            <ac:spMk id="3" creationId="{265BB801-9F28-5806-8EC5-98571B0389D3}"/>
          </ac:spMkLst>
        </pc:spChg>
      </pc:sldChg>
      <pc:sldChg chg="modSp add mod">
        <pc:chgData name="Eddie Davis" userId="f02c34c5-f2f8-4c53-bc0d-92f924b94f22" providerId="ADAL" clId="{E71DB47D-8BC7-47B8-8C46-E828EC8155AC}" dt="2025-10-21T17:54:54.507" v="14043" actId="20577"/>
        <pc:sldMkLst>
          <pc:docMk/>
          <pc:sldMk cId="2125411320" sldId="294"/>
        </pc:sldMkLst>
        <pc:spChg chg="mod">
          <ac:chgData name="Eddie Davis" userId="f02c34c5-f2f8-4c53-bc0d-92f924b94f22" providerId="ADAL" clId="{E71DB47D-8BC7-47B8-8C46-E828EC8155AC}" dt="2025-10-21T17:54:54.507" v="14043" actId="20577"/>
          <ac:spMkLst>
            <pc:docMk/>
            <pc:sldMk cId="2125411320" sldId="294"/>
            <ac:spMk id="3" creationId="{BF9DDE86-1B3B-DE59-56D1-288D86479ECD}"/>
          </ac:spMkLst>
        </pc:spChg>
      </pc:sldChg>
      <pc:sldChg chg="modSp new mod">
        <pc:chgData name="Eddie Davis" userId="f02c34c5-f2f8-4c53-bc0d-92f924b94f22" providerId="ADAL" clId="{E71DB47D-8BC7-47B8-8C46-E828EC8155AC}" dt="2025-10-21T18:14:42.143" v="14351" actId="20577"/>
        <pc:sldMkLst>
          <pc:docMk/>
          <pc:sldMk cId="1070712009" sldId="295"/>
        </pc:sldMkLst>
        <pc:spChg chg="mod">
          <ac:chgData name="Eddie Davis" userId="f02c34c5-f2f8-4c53-bc0d-92f924b94f22" providerId="ADAL" clId="{E71DB47D-8BC7-47B8-8C46-E828EC8155AC}" dt="2025-10-21T18:11:52.474" v="14146" actId="20577"/>
          <ac:spMkLst>
            <pc:docMk/>
            <pc:sldMk cId="1070712009" sldId="295"/>
            <ac:spMk id="2" creationId="{6C2305C1-1107-C678-9E2D-367C69A84CB3}"/>
          </ac:spMkLst>
        </pc:spChg>
        <pc:spChg chg="mod">
          <ac:chgData name="Eddie Davis" userId="f02c34c5-f2f8-4c53-bc0d-92f924b94f22" providerId="ADAL" clId="{E71DB47D-8BC7-47B8-8C46-E828EC8155AC}" dt="2025-10-21T18:14:42.143" v="14351" actId="20577"/>
          <ac:spMkLst>
            <pc:docMk/>
            <pc:sldMk cId="1070712009" sldId="295"/>
            <ac:spMk id="3" creationId="{FEBD4305-C57B-71D1-9CF1-CE01FB5C147F}"/>
          </ac:spMkLst>
        </pc:spChg>
      </pc:sldChg>
      <pc:sldChg chg="modSp new mod">
        <pc:chgData name="Eddie Davis" userId="f02c34c5-f2f8-4c53-bc0d-92f924b94f22" providerId="ADAL" clId="{E71DB47D-8BC7-47B8-8C46-E828EC8155AC}" dt="2025-10-21T18:21:14.507" v="14803" actId="20577"/>
        <pc:sldMkLst>
          <pc:docMk/>
          <pc:sldMk cId="2163884095" sldId="296"/>
        </pc:sldMkLst>
        <pc:spChg chg="mod">
          <ac:chgData name="Eddie Davis" userId="f02c34c5-f2f8-4c53-bc0d-92f924b94f22" providerId="ADAL" clId="{E71DB47D-8BC7-47B8-8C46-E828EC8155AC}" dt="2025-10-21T18:16:03.208" v="14417" actId="20577"/>
          <ac:spMkLst>
            <pc:docMk/>
            <pc:sldMk cId="2163884095" sldId="296"/>
            <ac:spMk id="2" creationId="{0F1BD1E4-DFC6-A1AC-A9B6-FFB21BCFE964}"/>
          </ac:spMkLst>
        </pc:spChg>
        <pc:spChg chg="mod">
          <ac:chgData name="Eddie Davis" userId="f02c34c5-f2f8-4c53-bc0d-92f924b94f22" providerId="ADAL" clId="{E71DB47D-8BC7-47B8-8C46-E828EC8155AC}" dt="2025-10-21T18:21:14.507" v="14803" actId="20577"/>
          <ac:spMkLst>
            <pc:docMk/>
            <pc:sldMk cId="2163884095" sldId="296"/>
            <ac:spMk id="3" creationId="{E9CFE054-6B27-AE77-DE23-36C0ECE97B05}"/>
          </ac:spMkLst>
        </pc:spChg>
      </pc:sldChg>
      <pc:sldChg chg="modSp new mod">
        <pc:chgData name="Eddie Davis" userId="f02c34c5-f2f8-4c53-bc0d-92f924b94f22" providerId="ADAL" clId="{E71DB47D-8BC7-47B8-8C46-E828EC8155AC}" dt="2025-10-21T18:24:20.953" v="15171" actId="20577"/>
        <pc:sldMkLst>
          <pc:docMk/>
          <pc:sldMk cId="766734022" sldId="297"/>
        </pc:sldMkLst>
        <pc:spChg chg="mod">
          <ac:chgData name="Eddie Davis" userId="f02c34c5-f2f8-4c53-bc0d-92f924b94f22" providerId="ADAL" clId="{E71DB47D-8BC7-47B8-8C46-E828EC8155AC}" dt="2025-10-21T18:18:38.424" v="14592" actId="20577"/>
          <ac:spMkLst>
            <pc:docMk/>
            <pc:sldMk cId="766734022" sldId="297"/>
            <ac:spMk id="2" creationId="{04807AE7-024D-DCDD-762E-B309751E2DD7}"/>
          </ac:spMkLst>
        </pc:spChg>
        <pc:spChg chg="mod">
          <ac:chgData name="Eddie Davis" userId="f02c34c5-f2f8-4c53-bc0d-92f924b94f22" providerId="ADAL" clId="{E71DB47D-8BC7-47B8-8C46-E828EC8155AC}" dt="2025-10-21T18:24:20.953" v="15171" actId="20577"/>
          <ac:spMkLst>
            <pc:docMk/>
            <pc:sldMk cId="766734022" sldId="297"/>
            <ac:spMk id="3" creationId="{86E5E889-F7F3-0AD1-925E-22CACE38FA6B}"/>
          </ac:spMkLst>
        </pc:spChg>
      </pc:sldChg>
      <pc:sldChg chg="modSp new mod">
        <pc:chgData name="Eddie Davis" userId="f02c34c5-f2f8-4c53-bc0d-92f924b94f22" providerId="ADAL" clId="{E71DB47D-8BC7-47B8-8C46-E828EC8155AC}" dt="2025-10-21T18:23:58.807" v="15136" actId="33524"/>
        <pc:sldMkLst>
          <pc:docMk/>
          <pc:sldMk cId="1251139788" sldId="298"/>
        </pc:sldMkLst>
        <pc:spChg chg="mod">
          <ac:chgData name="Eddie Davis" userId="f02c34c5-f2f8-4c53-bc0d-92f924b94f22" providerId="ADAL" clId="{E71DB47D-8BC7-47B8-8C46-E828EC8155AC}" dt="2025-10-21T18:22:23.182" v="14864" actId="20577"/>
          <ac:spMkLst>
            <pc:docMk/>
            <pc:sldMk cId="1251139788" sldId="298"/>
            <ac:spMk id="2" creationId="{489053E9-15C8-660D-25C5-5D6A88F5F2DE}"/>
          </ac:spMkLst>
        </pc:spChg>
        <pc:spChg chg="mod">
          <ac:chgData name="Eddie Davis" userId="f02c34c5-f2f8-4c53-bc0d-92f924b94f22" providerId="ADAL" clId="{E71DB47D-8BC7-47B8-8C46-E828EC8155AC}" dt="2025-10-21T18:23:58.807" v="15136" actId="33524"/>
          <ac:spMkLst>
            <pc:docMk/>
            <pc:sldMk cId="1251139788" sldId="298"/>
            <ac:spMk id="3" creationId="{3CD8CFC3-89CF-8DFB-4548-1FB4F6D6BAF3}"/>
          </ac:spMkLst>
        </pc:spChg>
      </pc:sldChg>
      <pc:sldChg chg="modSp new mod">
        <pc:chgData name="Eddie Davis" userId="f02c34c5-f2f8-4c53-bc0d-92f924b94f22" providerId="ADAL" clId="{E71DB47D-8BC7-47B8-8C46-E828EC8155AC}" dt="2025-10-21T18:39:44.298" v="15710" actId="33524"/>
        <pc:sldMkLst>
          <pc:docMk/>
          <pc:sldMk cId="3038172223" sldId="299"/>
        </pc:sldMkLst>
        <pc:spChg chg="mod">
          <ac:chgData name="Eddie Davis" userId="f02c34c5-f2f8-4c53-bc0d-92f924b94f22" providerId="ADAL" clId="{E71DB47D-8BC7-47B8-8C46-E828EC8155AC}" dt="2025-10-21T18:24:54.987" v="15242" actId="20577"/>
          <ac:spMkLst>
            <pc:docMk/>
            <pc:sldMk cId="3038172223" sldId="299"/>
            <ac:spMk id="2" creationId="{DDF38B66-918D-754E-D046-7C1CE265A399}"/>
          </ac:spMkLst>
        </pc:spChg>
        <pc:spChg chg="mod">
          <ac:chgData name="Eddie Davis" userId="f02c34c5-f2f8-4c53-bc0d-92f924b94f22" providerId="ADAL" clId="{E71DB47D-8BC7-47B8-8C46-E828EC8155AC}" dt="2025-10-21T18:39:44.298" v="15710" actId="33524"/>
          <ac:spMkLst>
            <pc:docMk/>
            <pc:sldMk cId="3038172223" sldId="299"/>
            <ac:spMk id="3" creationId="{864D3921-D8DD-9215-D9D7-ADA33FE37F6E}"/>
          </ac:spMkLst>
        </pc:spChg>
      </pc:sldChg>
      <pc:sldChg chg="modSp new mod">
        <pc:chgData name="Eddie Davis" userId="f02c34c5-f2f8-4c53-bc0d-92f924b94f22" providerId="ADAL" clId="{E71DB47D-8BC7-47B8-8C46-E828EC8155AC}" dt="2025-10-21T18:53:34.324" v="16211" actId="20577"/>
        <pc:sldMkLst>
          <pc:docMk/>
          <pc:sldMk cId="2609766449" sldId="300"/>
        </pc:sldMkLst>
        <pc:spChg chg="mod">
          <ac:chgData name="Eddie Davis" userId="f02c34c5-f2f8-4c53-bc0d-92f924b94f22" providerId="ADAL" clId="{E71DB47D-8BC7-47B8-8C46-E828EC8155AC}" dt="2025-10-21T18:40:15.667" v="15766" actId="20577"/>
          <ac:spMkLst>
            <pc:docMk/>
            <pc:sldMk cId="2609766449" sldId="300"/>
            <ac:spMk id="2" creationId="{EC1A16FD-4452-26C2-126F-153450EC05E3}"/>
          </ac:spMkLst>
        </pc:spChg>
        <pc:spChg chg="mod">
          <ac:chgData name="Eddie Davis" userId="f02c34c5-f2f8-4c53-bc0d-92f924b94f22" providerId="ADAL" clId="{E71DB47D-8BC7-47B8-8C46-E828EC8155AC}" dt="2025-10-21T18:53:34.324" v="16211" actId="20577"/>
          <ac:spMkLst>
            <pc:docMk/>
            <pc:sldMk cId="2609766449" sldId="300"/>
            <ac:spMk id="3" creationId="{4CF9A478-C8A4-CD5E-D262-1130335D673A}"/>
          </ac:spMkLst>
        </pc:spChg>
      </pc:sldChg>
      <pc:sldChg chg="delSp modSp new mod">
        <pc:chgData name="Eddie Davis" userId="f02c34c5-f2f8-4c53-bc0d-92f924b94f22" providerId="ADAL" clId="{E71DB47D-8BC7-47B8-8C46-E828EC8155AC}" dt="2025-10-21T20:11:52.821" v="21629" actId="21"/>
        <pc:sldMkLst>
          <pc:docMk/>
          <pc:sldMk cId="3391393898" sldId="301"/>
        </pc:sldMkLst>
        <pc:spChg chg="mod">
          <ac:chgData name="Eddie Davis" userId="f02c34c5-f2f8-4c53-bc0d-92f924b94f22" providerId="ADAL" clId="{E71DB47D-8BC7-47B8-8C46-E828EC8155AC}" dt="2025-10-21T18:56:31.224" v="16261" actId="20577"/>
          <ac:spMkLst>
            <pc:docMk/>
            <pc:sldMk cId="3391393898" sldId="301"/>
            <ac:spMk id="2" creationId="{42CFD323-66B0-6A45-BBD0-6178431B61E0}"/>
          </ac:spMkLst>
        </pc:spChg>
        <pc:spChg chg="del">
          <ac:chgData name="Eddie Davis" userId="f02c34c5-f2f8-4c53-bc0d-92f924b94f22" providerId="ADAL" clId="{E71DB47D-8BC7-47B8-8C46-E828EC8155AC}" dt="2025-10-21T20:11:52.821" v="21629" actId="21"/>
          <ac:spMkLst>
            <pc:docMk/>
            <pc:sldMk cId="3391393898" sldId="301"/>
            <ac:spMk id="3" creationId="{EA09CAF2-D779-8274-6D12-B56752566272}"/>
          </ac:spMkLst>
        </pc:spChg>
      </pc:sldChg>
      <pc:sldChg chg="modSp new mod">
        <pc:chgData name="Eddie Davis" userId="f02c34c5-f2f8-4c53-bc0d-92f924b94f22" providerId="ADAL" clId="{E71DB47D-8BC7-47B8-8C46-E828EC8155AC}" dt="2025-10-21T20:12:00.792" v="21631" actId="20577"/>
        <pc:sldMkLst>
          <pc:docMk/>
          <pc:sldMk cId="1328925824" sldId="302"/>
        </pc:sldMkLst>
        <pc:spChg chg="mod">
          <ac:chgData name="Eddie Davis" userId="f02c34c5-f2f8-4c53-bc0d-92f924b94f22" providerId="ADAL" clId="{E71DB47D-8BC7-47B8-8C46-E828EC8155AC}" dt="2025-10-21T20:12:00.792" v="21631" actId="20577"/>
          <ac:spMkLst>
            <pc:docMk/>
            <pc:sldMk cId="1328925824" sldId="302"/>
            <ac:spMk id="2" creationId="{F4292F01-6DE7-CEFF-E2C4-D047C108BBBF}"/>
          </ac:spMkLst>
        </pc:spChg>
        <pc:spChg chg="mod">
          <ac:chgData name="Eddie Davis" userId="f02c34c5-f2f8-4c53-bc0d-92f924b94f22" providerId="ADAL" clId="{E71DB47D-8BC7-47B8-8C46-E828EC8155AC}" dt="2025-10-21T19:00:09.476" v="16552" actId="20577"/>
          <ac:spMkLst>
            <pc:docMk/>
            <pc:sldMk cId="1328925824" sldId="302"/>
            <ac:spMk id="3" creationId="{67EFEA3F-E48C-44C4-F9CC-6475EEBA2D16}"/>
          </ac:spMkLst>
        </pc:spChg>
      </pc:sldChg>
      <pc:sldChg chg="modSp new mod">
        <pc:chgData name="Eddie Davis" userId="f02c34c5-f2f8-4c53-bc0d-92f924b94f22" providerId="ADAL" clId="{E71DB47D-8BC7-47B8-8C46-E828EC8155AC}" dt="2025-10-21T19:04:08.679" v="17060" actId="20577"/>
        <pc:sldMkLst>
          <pc:docMk/>
          <pc:sldMk cId="4172639434" sldId="303"/>
        </pc:sldMkLst>
        <pc:spChg chg="mod">
          <ac:chgData name="Eddie Davis" userId="f02c34c5-f2f8-4c53-bc0d-92f924b94f22" providerId="ADAL" clId="{E71DB47D-8BC7-47B8-8C46-E828EC8155AC}" dt="2025-10-21T19:01:24.152" v="16642" actId="20577"/>
          <ac:spMkLst>
            <pc:docMk/>
            <pc:sldMk cId="4172639434" sldId="303"/>
            <ac:spMk id="2" creationId="{88476BC3-82C6-3AC3-022B-B2FD1F7CAFCA}"/>
          </ac:spMkLst>
        </pc:spChg>
        <pc:spChg chg="mod">
          <ac:chgData name="Eddie Davis" userId="f02c34c5-f2f8-4c53-bc0d-92f924b94f22" providerId="ADAL" clId="{E71DB47D-8BC7-47B8-8C46-E828EC8155AC}" dt="2025-10-21T19:04:08.679" v="17060" actId="20577"/>
          <ac:spMkLst>
            <pc:docMk/>
            <pc:sldMk cId="4172639434" sldId="303"/>
            <ac:spMk id="3" creationId="{3A01F70A-710C-0B2F-86E2-885FA215A52C}"/>
          </ac:spMkLst>
        </pc:spChg>
      </pc:sldChg>
      <pc:sldChg chg="modSp new mod">
        <pc:chgData name="Eddie Davis" userId="f02c34c5-f2f8-4c53-bc0d-92f924b94f22" providerId="ADAL" clId="{E71DB47D-8BC7-47B8-8C46-E828EC8155AC}" dt="2025-10-21T19:06:54.623" v="17390" actId="20577"/>
        <pc:sldMkLst>
          <pc:docMk/>
          <pc:sldMk cId="2921625122" sldId="304"/>
        </pc:sldMkLst>
        <pc:spChg chg="mod">
          <ac:chgData name="Eddie Davis" userId="f02c34c5-f2f8-4c53-bc0d-92f924b94f22" providerId="ADAL" clId="{E71DB47D-8BC7-47B8-8C46-E828EC8155AC}" dt="2025-10-21T19:05:34.202" v="17170" actId="20577"/>
          <ac:spMkLst>
            <pc:docMk/>
            <pc:sldMk cId="2921625122" sldId="304"/>
            <ac:spMk id="2" creationId="{8DE665FF-82D7-96FA-81AA-720865A238AE}"/>
          </ac:spMkLst>
        </pc:spChg>
        <pc:spChg chg="mod">
          <ac:chgData name="Eddie Davis" userId="f02c34c5-f2f8-4c53-bc0d-92f924b94f22" providerId="ADAL" clId="{E71DB47D-8BC7-47B8-8C46-E828EC8155AC}" dt="2025-10-21T19:06:54.623" v="17390" actId="20577"/>
          <ac:spMkLst>
            <pc:docMk/>
            <pc:sldMk cId="2921625122" sldId="304"/>
            <ac:spMk id="3" creationId="{48C203C7-ECFF-EDB8-61F7-F00A04E0C24C}"/>
          </ac:spMkLst>
        </pc:spChg>
      </pc:sldChg>
      <pc:sldChg chg="modSp new mod">
        <pc:chgData name="Eddie Davis" userId="f02c34c5-f2f8-4c53-bc0d-92f924b94f22" providerId="ADAL" clId="{E71DB47D-8BC7-47B8-8C46-E828EC8155AC}" dt="2025-10-21T19:10:40.465" v="17889" actId="27636"/>
        <pc:sldMkLst>
          <pc:docMk/>
          <pc:sldMk cId="1234269153" sldId="305"/>
        </pc:sldMkLst>
        <pc:spChg chg="mod">
          <ac:chgData name="Eddie Davis" userId="f02c34c5-f2f8-4c53-bc0d-92f924b94f22" providerId="ADAL" clId="{E71DB47D-8BC7-47B8-8C46-E828EC8155AC}" dt="2025-10-21T19:07:23.578" v="17424" actId="20577"/>
          <ac:spMkLst>
            <pc:docMk/>
            <pc:sldMk cId="1234269153" sldId="305"/>
            <ac:spMk id="2" creationId="{456E91DA-1B94-D0C6-EAC7-EF8123A9701B}"/>
          </ac:spMkLst>
        </pc:spChg>
        <pc:spChg chg="mod">
          <ac:chgData name="Eddie Davis" userId="f02c34c5-f2f8-4c53-bc0d-92f924b94f22" providerId="ADAL" clId="{E71DB47D-8BC7-47B8-8C46-E828EC8155AC}" dt="2025-10-21T19:10:40.465" v="17889" actId="27636"/>
          <ac:spMkLst>
            <pc:docMk/>
            <pc:sldMk cId="1234269153" sldId="305"/>
            <ac:spMk id="3" creationId="{D92C742B-2356-F9F5-8BE5-59D235962984}"/>
          </ac:spMkLst>
        </pc:spChg>
      </pc:sldChg>
      <pc:sldChg chg="modSp new mod">
        <pc:chgData name="Eddie Davis" userId="f02c34c5-f2f8-4c53-bc0d-92f924b94f22" providerId="ADAL" clId="{E71DB47D-8BC7-47B8-8C46-E828EC8155AC}" dt="2025-10-21T19:22:42.762" v="18189" actId="20577"/>
        <pc:sldMkLst>
          <pc:docMk/>
          <pc:sldMk cId="1892090015" sldId="306"/>
        </pc:sldMkLst>
        <pc:spChg chg="mod">
          <ac:chgData name="Eddie Davis" userId="f02c34c5-f2f8-4c53-bc0d-92f924b94f22" providerId="ADAL" clId="{E71DB47D-8BC7-47B8-8C46-E828EC8155AC}" dt="2025-10-21T19:12:38.831" v="17912" actId="20577"/>
          <ac:spMkLst>
            <pc:docMk/>
            <pc:sldMk cId="1892090015" sldId="306"/>
            <ac:spMk id="2" creationId="{B9EDF0ED-1727-DFB0-1989-68EC6BDCE7F2}"/>
          </ac:spMkLst>
        </pc:spChg>
        <pc:spChg chg="mod">
          <ac:chgData name="Eddie Davis" userId="f02c34c5-f2f8-4c53-bc0d-92f924b94f22" providerId="ADAL" clId="{E71DB47D-8BC7-47B8-8C46-E828EC8155AC}" dt="2025-10-21T19:22:42.762" v="18189" actId="20577"/>
          <ac:spMkLst>
            <pc:docMk/>
            <pc:sldMk cId="1892090015" sldId="306"/>
            <ac:spMk id="3" creationId="{7B17E9CB-94C2-D3FF-E273-5DBAF0ED20AD}"/>
          </ac:spMkLst>
        </pc:spChg>
      </pc:sldChg>
      <pc:sldChg chg="modSp new mod">
        <pc:chgData name="Eddie Davis" userId="f02c34c5-f2f8-4c53-bc0d-92f924b94f22" providerId="ADAL" clId="{E71DB47D-8BC7-47B8-8C46-E828EC8155AC}" dt="2025-10-21T20:14:43.412" v="21635" actId="20577"/>
        <pc:sldMkLst>
          <pc:docMk/>
          <pc:sldMk cId="882117025" sldId="307"/>
        </pc:sldMkLst>
        <pc:spChg chg="mod">
          <ac:chgData name="Eddie Davis" userId="f02c34c5-f2f8-4c53-bc0d-92f924b94f22" providerId="ADAL" clId="{E71DB47D-8BC7-47B8-8C46-E828EC8155AC}" dt="2025-10-21T19:33:35.038" v="18905" actId="20577"/>
          <ac:spMkLst>
            <pc:docMk/>
            <pc:sldMk cId="882117025" sldId="307"/>
            <ac:spMk id="2" creationId="{CB0C9D25-283B-4B12-05E7-D43DFFFD378C}"/>
          </ac:spMkLst>
        </pc:spChg>
        <pc:spChg chg="mod">
          <ac:chgData name="Eddie Davis" userId="f02c34c5-f2f8-4c53-bc0d-92f924b94f22" providerId="ADAL" clId="{E71DB47D-8BC7-47B8-8C46-E828EC8155AC}" dt="2025-10-21T20:14:43.412" v="21635" actId="20577"/>
          <ac:spMkLst>
            <pc:docMk/>
            <pc:sldMk cId="882117025" sldId="307"/>
            <ac:spMk id="3" creationId="{1C0684BE-E5BE-0EE6-44C4-8E0F5FEEEEB7}"/>
          </ac:spMkLst>
        </pc:spChg>
      </pc:sldChg>
      <pc:sldChg chg="modSp new mod">
        <pc:chgData name="Eddie Davis" userId="f02c34c5-f2f8-4c53-bc0d-92f924b94f22" providerId="ADAL" clId="{E71DB47D-8BC7-47B8-8C46-E828EC8155AC}" dt="2025-10-21T19:24:41.642" v="18532" actId="20577"/>
        <pc:sldMkLst>
          <pc:docMk/>
          <pc:sldMk cId="4142304646" sldId="308"/>
        </pc:sldMkLst>
        <pc:spChg chg="mod">
          <ac:chgData name="Eddie Davis" userId="f02c34c5-f2f8-4c53-bc0d-92f924b94f22" providerId="ADAL" clId="{E71DB47D-8BC7-47B8-8C46-E828EC8155AC}" dt="2025-10-21T19:23:17.301" v="18242" actId="20577"/>
          <ac:spMkLst>
            <pc:docMk/>
            <pc:sldMk cId="4142304646" sldId="308"/>
            <ac:spMk id="2" creationId="{B1B54EAB-3408-03E5-CE9F-5314D44A1F44}"/>
          </ac:spMkLst>
        </pc:spChg>
        <pc:spChg chg="mod">
          <ac:chgData name="Eddie Davis" userId="f02c34c5-f2f8-4c53-bc0d-92f924b94f22" providerId="ADAL" clId="{E71DB47D-8BC7-47B8-8C46-E828EC8155AC}" dt="2025-10-21T19:24:41.642" v="18532" actId="20577"/>
          <ac:spMkLst>
            <pc:docMk/>
            <pc:sldMk cId="4142304646" sldId="308"/>
            <ac:spMk id="3" creationId="{9EBA50A9-4B6A-EF60-5879-3991B4851C37}"/>
          </ac:spMkLst>
        </pc:spChg>
      </pc:sldChg>
      <pc:sldChg chg="modSp new mod">
        <pc:chgData name="Eddie Davis" userId="f02c34c5-f2f8-4c53-bc0d-92f924b94f22" providerId="ADAL" clId="{E71DB47D-8BC7-47B8-8C46-E828EC8155AC}" dt="2025-10-21T19:31:38.570" v="18859" actId="20577"/>
        <pc:sldMkLst>
          <pc:docMk/>
          <pc:sldMk cId="2086207397" sldId="309"/>
        </pc:sldMkLst>
        <pc:spChg chg="mod">
          <ac:chgData name="Eddie Davis" userId="f02c34c5-f2f8-4c53-bc0d-92f924b94f22" providerId="ADAL" clId="{E71DB47D-8BC7-47B8-8C46-E828EC8155AC}" dt="2025-10-21T19:26:20.993" v="18564" actId="20577"/>
          <ac:spMkLst>
            <pc:docMk/>
            <pc:sldMk cId="2086207397" sldId="309"/>
            <ac:spMk id="2" creationId="{29639096-669D-1D91-0B78-157BF2D60F42}"/>
          </ac:spMkLst>
        </pc:spChg>
        <pc:spChg chg="mod">
          <ac:chgData name="Eddie Davis" userId="f02c34c5-f2f8-4c53-bc0d-92f924b94f22" providerId="ADAL" clId="{E71DB47D-8BC7-47B8-8C46-E828EC8155AC}" dt="2025-10-21T19:31:38.570" v="18859" actId="20577"/>
          <ac:spMkLst>
            <pc:docMk/>
            <pc:sldMk cId="2086207397" sldId="309"/>
            <ac:spMk id="3" creationId="{C8C113D8-D971-1E87-BDAB-6261D2E9C794}"/>
          </ac:spMkLst>
        </pc:spChg>
      </pc:sldChg>
      <pc:sldChg chg="modSp new mod">
        <pc:chgData name="Eddie Davis" userId="f02c34c5-f2f8-4c53-bc0d-92f924b94f22" providerId="ADAL" clId="{E71DB47D-8BC7-47B8-8C46-E828EC8155AC}" dt="2025-10-21T20:17:05.417" v="21689" actId="20577"/>
        <pc:sldMkLst>
          <pc:docMk/>
          <pc:sldMk cId="767644658" sldId="310"/>
        </pc:sldMkLst>
        <pc:spChg chg="mod">
          <ac:chgData name="Eddie Davis" userId="f02c34c5-f2f8-4c53-bc0d-92f924b94f22" providerId="ADAL" clId="{E71DB47D-8BC7-47B8-8C46-E828EC8155AC}" dt="2025-10-21T19:45:23.470" v="19649" actId="20577"/>
          <ac:spMkLst>
            <pc:docMk/>
            <pc:sldMk cId="767644658" sldId="310"/>
            <ac:spMk id="2" creationId="{2E002E81-9E52-9BBA-151F-7D772DF1E958}"/>
          </ac:spMkLst>
        </pc:spChg>
        <pc:spChg chg="mod">
          <ac:chgData name="Eddie Davis" userId="f02c34c5-f2f8-4c53-bc0d-92f924b94f22" providerId="ADAL" clId="{E71DB47D-8BC7-47B8-8C46-E828EC8155AC}" dt="2025-10-21T20:17:05.417" v="21689" actId="20577"/>
          <ac:spMkLst>
            <pc:docMk/>
            <pc:sldMk cId="767644658" sldId="310"/>
            <ac:spMk id="3" creationId="{FCC01846-D46C-8617-B41B-7079CD66B4A4}"/>
          </ac:spMkLst>
        </pc:spChg>
      </pc:sldChg>
      <pc:sldChg chg="modSp new mod">
        <pc:chgData name="Eddie Davis" userId="f02c34c5-f2f8-4c53-bc0d-92f924b94f22" providerId="ADAL" clId="{E71DB47D-8BC7-47B8-8C46-E828EC8155AC}" dt="2025-10-21T20:17:37.017" v="21690" actId="2711"/>
        <pc:sldMkLst>
          <pc:docMk/>
          <pc:sldMk cId="4056434635" sldId="311"/>
        </pc:sldMkLst>
        <pc:spChg chg="mod">
          <ac:chgData name="Eddie Davis" userId="f02c34c5-f2f8-4c53-bc0d-92f924b94f22" providerId="ADAL" clId="{E71DB47D-8BC7-47B8-8C46-E828EC8155AC}" dt="2025-10-21T19:50:18.188" v="20293" actId="20577"/>
          <ac:spMkLst>
            <pc:docMk/>
            <pc:sldMk cId="4056434635" sldId="311"/>
            <ac:spMk id="2" creationId="{F0936533-318C-0072-AAAD-A83021F8F9A1}"/>
          </ac:spMkLst>
        </pc:spChg>
        <pc:spChg chg="mod">
          <ac:chgData name="Eddie Davis" userId="f02c34c5-f2f8-4c53-bc0d-92f924b94f22" providerId="ADAL" clId="{E71DB47D-8BC7-47B8-8C46-E828EC8155AC}" dt="2025-10-21T20:17:37.017" v="21690" actId="2711"/>
          <ac:spMkLst>
            <pc:docMk/>
            <pc:sldMk cId="4056434635" sldId="311"/>
            <ac:spMk id="3" creationId="{23A12885-E6AD-EF78-E106-C086CD351A78}"/>
          </ac:spMkLst>
        </pc:spChg>
      </pc:sldChg>
      <pc:sldChg chg="modSp add mod">
        <pc:chgData name="Eddie Davis" userId="f02c34c5-f2f8-4c53-bc0d-92f924b94f22" providerId="ADAL" clId="{E71DB47D-8BC7-47B8-8C46-E828EC8155AC}" dt="2025-10-21T20:00:28.790" v="21565" actId="20577"/>
        <pc:sldMkLst>
          <pc:docMk/>
          <pc:sldMk cId="2522965002" sldId="312"/>
        </pc:sldMkLst>
        <pc:spChg chg="mod">
          <ac:chgData name="Eddie Davis" userId="f02c34c5-f2f8-4c53-bc0d-92f924b94f22" providerId="ADAL" clId="{E71DB47D-8BC7-47B8-8C46-E828EC8155AC}" dt="2025-10-21T20:00:28.790" v="21565" actId="20577"/>
          <ac:spMkLst>
            <pc:docMk/>
            <pc:sldMk cId="2522965002" sldId="312"/>
            <ac:spMk id="3" creationId="{19B5BD8F-ADA6-2623-C08D-C6569FAB00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B6C1B9-605F-4560-A3C0-8DD1947897A6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A82838-8A75-4EDC-AF10-6C33D1233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6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82838-8A75-4EDC-AF10-6C33D1233DB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0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30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E63E3C-448B-46A9-9E85-299C92D192A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3F6F14-6890-4561-9304-31E4E0CBE7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htsa.gov/vin-decode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4196F-1815-2775-D38B-CA5D133A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9" b="11933"/>
          <a:stretch>
            <a:fillRect/>
          </a:stretch>
        </p:blipFill>
        <p:spPr>
          <a:xfrm>
            <a:off x="2127504" y="329184"/>
            <a:ext cx="7936992" cy="4261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1ECD2-C702-0D63-6771-365AC770AACE}"/>
              </a:ext>
            </a:extLst>
          </p:cNvPr>
          <p:cNvSpPr txBox="1"/>
          <p:nvPr/>
        </p:nvSpPr>
        <p:spPr>
          <a:xfrm>
            <a:off x="3129534" y="5093208"/>
            <a:ext cx="593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TAX SESSION</a:t>
            </a:r>
          </a:p>
        </p:txBody>
      </p:sp>
    </p:spTree>
    <p:extLst>
      <p:ext uri="{BB962C8B-B14F-4D97-AF65-F5344CB8AC3E}">
        <p14:creationId xmlns:p14="http://schemas.microsoft.com/office/powerpoint/2010/main" val="102310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F290-B56B-9BC1-97C7-2557A0299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9B68-A27E-3844-BD6A-58C9A64D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LOOK? 				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SCENARIO 3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3A6E3-1C41-1439-A2C5-E766D3D1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93208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Mr. T, is 70 and a single filer who earns $200,000.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new standard deduction for Mr. T, will be $17,750.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New Senior standard deduction is not allowed.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previous additional $2,000 deduction for seniors.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As well as the current standard deduction of $15,750.</a:t>
            </a:r>
          </a:p>
        </p:txBody>
      </p:sp>
      <p:pic>
        <p:nvPicPr>
          <p:cNvPr id="5" name="Picture 4" descr="A white sheet with black text and black text&#10;&#10;AI-generated content may be incorrect.">
            <a:extLst>
              <a:ext uri="{FF2B5EF4-FFF2-40B4-BE49-F238E27FC236}">
                <a16:creationId xmlns:a16="http://schemas.microsoft.com/office/drawing/2014/main" id="{5C3A3F2E-6F47-47C5-2304-02F32F33C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42" y="2120809"/>
            <a:ext cx="4906060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670F-F4AF-2DE6-40AE-524B2FF1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THIS CHANGE AFFECT YOUR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0190C-806F-4DAD-7776-46DDC569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NOT ONLY WILL THE CHANGE INCREASE YOUR STANDARD DEDUCTION BUT IT WILL ALSO AFFECT THE TAXABILITY OF YOUR SOCIAL SECURITY.</a:t>
            </a:r>
          </a:p>
        </p:txBody>
      </p:sp>
    </p:spTree>
    <p:extLst>
      <p:ext uri="{BB962C8B-B14F-4D97-AF65-F5344CB8AC3E}">
        <p14:creationId xmlns:p14="http://schemas.microsoft.com/office/powerpoint/2010/main" val="89499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3DA-C8DD-1F5A-383A-8E59F514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CHILD TAX CREDIT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7AED-030F-E17A-5106-EAEACA97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CREDIT FOR QUALIFYING CHILDREN HAS INCREASED FROM $2,000 PER QUALIFYING CHILD TO $2,200.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REFUNDABLE PORTION OF THIS CREDIT IS NOW $1,700 IN 2025.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PHASE OUT RANGES FOR THIS CREDIT IS $200,000 FOR SINGLE FILERS &amp; HOH FILERS. ($400,000 FOR MFJ).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QUALIFYING CHILDREN: MUST BE A US CITIZEN &amp; HAVE A VALID SSN.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837F-2A47-D000-CD35-B77A1EE2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QBI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4656-2598-2878-B1C6-EFACC5E9F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PERMENENT EXTENSION OF QBI DEDUCTION OF 20%.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PHASE OUT LIMITS OF THE QBI DEDUCTION BEGIN AT $75,000 FOR SINGLE FILERS ($150,000 FOR JOINT RETURNS).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ADDITIONAL MINIMUM DEDUCTION OF $400 FOR TAXPAYERS WHO HAVE AT LEAST $1,000 OF QBI FROM ONE OF MORE ACTIVE TRADES OR BUSINESSES.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EFFECTIVE DECEMBER 31, 2025 (ESSENTIALLY 2026 BEGINS).</a:t>
            </a:r>
          </a:p>
        </p:txBody>
      </p:sp>
    </p:spTree>
    <p:extLst>
      <p:ext uri="{BB962C8B-B14F-4D97-AF65-F5344CB8AC3E}">
        <p14:creationId xmlns:p14="http://schemas.microsoft.com/office/powerpoint/2010/main" val="142652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3B20-4D20-74AC-3678-CEAEE8DF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S.A.L.T LIMITATION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260B-B081-67FC-F8E5-F3E99AF57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STATE &amp; LOCAL TAXES PROVISION HAS INCREASED FROM $10,000 TO $40,000 FOR BOTH SINGLE &amp; JOINT FILERS.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INCOME PHASE OUT LIMIT FOR AGI IS $500,000 AS THE BEGINNING THRESHOLD AND $600,000 AS THE MAX OUT THRESHOLD. EXCESS OVER THE THRESHOLD REDUCED THE NEW SALT LIMIT BY 30%.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IS ADJUSTED FOR A 1% INCREASE EACH YEAR UNTIL 2029.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AFTER 2029 THE SALT LIMITATION REVERTS BACK TO $10,000. </a:t>
            </a:r>
          </a:p>
          <a:p>
            <a:pPr marL="0" indent="0">
              <a:lnSpc>
                <a:spcPct val="150000"/>
              </a:lnSpc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BEGINS AFTER DECEMBER 31, 2024. (BEGINS 2025)</a:t>
            </a:r>
          </a:p>
        </p:txBody>
      </p:sp>
    </p:spTree>
    <p:extLst>
      <p:ext uri="{BB962C8B-B14F-4D97-AF65-F5344CB8AC3E}">
        <p14:creationId xmlns:p14="http://schemas.microsoft.com/office/powerpoint/2010/main" val="228061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859C-A1B9-5B58-8ED9-4E7F5203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SALT LIMIT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A0E2F-4C8A-3C61-77AC-5345BD03E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SCENARIO A: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AGI IS $550,000, WHICH EXCEEDS THE THRESHOLD BY $50,000.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THIS EXCESS $50,000 REDUCED THE SALT LIMIT BY 30% OF THE EXCESS.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$50,000 * 30% = $15,000 REDUCTION IN THE SALT LIMITATION. SALT LIMIT FOR THIS SCENARIO IS $25,000 ($40,000 - $15,000).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SCENARIO B: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AGI IS $750,000, WHICH EXCEEDS THE THRESHOLD BY $250,000.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$750,000 - $500,000 (WHICH EXCEEDS THE THRESHOLD OF $500,000 BY $250,000).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$250,000 * 30% = $75,000 REDUCTION OF THE SALT LIMIT WHICH EXCEEDS THE SALT LIMIT OF $40,000. 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 THE SALT LIMIT IS $10,000.							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THE SALT LIMIT WILL BE AT LEAST $10,000 FOR ALL FILERS REGARDLESS OF AGI LIMITATION. (THE PREVIOUS ALLOWED AMOUNT PRIOR TO THE OBBBA).</a:t>
            </a:r>
          </a:p>
          <a:p>
            <a:pPr marL="384048" lvl="2" indent="0"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384048" lvl="2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7DD6-5C59-293B-4410-25AC72D8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PASS THROUGH ENTITY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7B413-FF10-C238-B1D7-95516D0C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STATE PASS THROUGH ENTITY CREDITS REMAIN FULLY DEDUCTIBLE.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6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A741-B432-35C7-A42A-A3B25446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83FE1-FB68-F93C-43EA-66326B8A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ALLOWS A DEDUCTION OF $25,000 FOR QUALIFIED TIPS.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DEDUCTION IS ALLOWED FOR ITEMIZERS &amp; NON-ITEMIZERS.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QUALIFIED TIPS ARE DEFINED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“CASH TIPS RECEIVED BY AN INDIVIUDAL IN AN OCCUPATION WHICH CUSTOMARILY AND REGULARLY RECEIVED TIPS ON OR BEFORE DECEMBER 31, 2024”.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TERM QUALIFIED TIPS SHALL NOT INCLUDE ANY AMOUNT UNLESS SUCH AMOUNT IS PAID VOLUNTARILY, IS NOT SUBJECT OF NEGOTIATION AND IS DETERMIINED BY THE PAYOR.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GRATUITY DOES NOT QUALIFY.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INCLUDE SSN ON TAX RETURN TO QUALIFY.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IS ALLOWABLE FROM 2025 – 2028. </a:t>
            </a:r>
          </a:p>
          <a:p>
            <a:pPr marL="201168" lvl="1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1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5F75-F352-E2E8-1792-0D2E49A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4835-0FAD-894A-4EFA-CCE48BDCD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THESE CASH TIPS MUST BE REPORTED CASH TIPS AND REPORT THE DESIGNATION THAT THESE TIPS WERE RECEIVED FOR. </a:t>
            </a:r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TIPS THAT ARE NOT REPORTED ARE NOT ELIGIBLE.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FOR 2025, SINCE THIS CHANGE CAME INTO EFFECT IN JULY OF 2025. THE 2025 TIPS MAY BE SUBJECT TO APPROXIMATIONS BY ANY REASONABLE METHOD SPECIFIED BY THE SECUTARY.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THIS PROVSION IS SUBJECT TO AN INCOME LIMIT PHASE OUT OF $150,000 OR $300,000 FOR MFJ.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PAYEE MUST MEET OCCUPATION TEST.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6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5137-4797-BD3F-A7DF-C5208556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66D8-39EA-C6C2-BBEB-58C160447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QUALIFIED OCCUPATIONS: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“Treasury Tipped Occupation Code, provides a three-digit code and descriptions for the occupations listed within the proposed regulations. The proposed regulations group the occupations into eight categories: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100s – Beverage and Food Service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200s – Entertainment and Events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300s – Hospitality and Guest Services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400s – Home Services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500s – Personal Services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600s – Personal Appearance and Wellness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700s – Recreation and Instruction</a:t>
            </a:r>
          </a:p>
          <a:p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800s – Transportation and Delivery” (IRS, 2025.)</a:t>
            </a:r>
          </a:p>
          <a:p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0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3A807-2AA4-82A2-9F7C-55C8DC543020}"/>
              </a:ext>
            </a:extLst>
          </p:cNvPr>
          <p:cNvSpPr txBox="1"/>
          <p:nvPr/>
        </p:nvSpPr>
        <p:spPr>
          <a:xfrm>
            <a:off x="3771900" y="104241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MISCELANNOUS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3D1EC-BB12-2FAB-3E4D-16905010D1B3}"/>
              </a:ext>
            </a:extLst>
          </p:cNvPr>
          <p:cNvSpPr txBox="1"/>
          <p:nvPr/>
        </p:nvSpPr>
        <p:spPr>
          <a:xfrm>
            <a:off x="1207008" y="1947672"/>
            <a:ext cx="9966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TAX RATES FROM THE TCJA ARE NOW PERMANENT THROUGH THE OBBBA.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DEDUCTIONS FROM THE TCJA ARE NOW PERMANENT THROUGH THE OBBBA.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FEDERAL INCOME TAX WITHHOLDING TABLES WILL NOT BE UPDATE FOR THE OBBBA PROVISIONS.</a:t>
            </a:r>
          </a:p>
        </p:txBody>
      </p:sp>
    </p:spTree>
    <p:extLst>
      <p:ext uri="{BB962C8B-B14F-4D97-AF65-F5344CB8AC3E}">
        <p14:creationId xmlns:p14="http://schemas.microsoft.com/office/powerpoint/2010/main" val="366872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FFB2-37B9-635D-A030-977F38C4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20F1-F938-4629-3AC4-C6E42AD7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E823-7A2A-7726-C3C0-D54AB1CF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THIS TIP DEDUCTION DOES NOT ALLOW BUSINESS OWNERS TO CREATE A LOSS IN THEIR BUSINESS.</a:t>
            </a:r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CERTAIN FIELDS ARE EXPLICTED EXCLUDED FROM THIS BENEFIT. TIPS IN THESE FIELD WILL STILL BE TAXABLE: LAW, ACCOUNTING, HEALTHCARE, CONSULTING, ATHLETICS, FINAICIAL SERVICES.</a:t>
            </a:r>
          </a:p>
        </p:txBody>
      </p:sp>
    </p:spTree>
    <p:extLst>
      <p:ext uri="{BB962C8B-B14F-4D97-AF65-F5344CB8AC3E}">
        <p14:creationId xmlns:p14="http://schemas.microsoft.com/office/powerpoint/2010/main" val="1780717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F770-725D-66F6-3631-5CA385AA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THIRD PARTY REPORTING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70D6-61F6-CFE4-F893-966F373C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 REPORTING REQUIREMENT FOR INDEPENDENT THIRD-PARTIES IS NOW $2,000,WHICH INCREASED FROM $600.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BEGINNING EFFECTIVE TAX YEARS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9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2820-5099-4AE2-37CC-383BA532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OVERTIME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391F8-E384-62B4-94B8-2B03FBAB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800"/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PROVIDESA DEDUCTIONOF UP TO$12,500 ($25,000 FOR MFJ) FOR QUALIFIED OVERTIME COMPENSATION RECEIVED DURING THE TAXABLE YEAR.</a:t>
            </a:r>
            <a:endParaRPr lang="en-US" sz="1800"/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OVERTIME DEDUCTIONS ARE ONLY ALLOWED FOR QUALIFIED OVERTIME COMPENSATION PAID TO AN EMPLOYEE IF THE TOTAL AMOUNT OF QUALIFIED OVERTIME COMPENSATION IS REPORTED SEPERATELY ON THE FORM W2.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NO OVERTIME IS ALLOWED UNLESS THE TAXPYAER INCLUDES THEIR SOCIAL SECURITY NUMBER ON THERE TAX RETURN.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THIS DEDUCTION IS ALLOWABLE FOR TAX YEARS 2025 – 2028.</a:t>
            </a: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 ARE ALLOWED FOR 2025 DUE TO WHEN THIS LAW WAS PUT INTO EFFECT. SIMILAR TO THE NO TAX ON TIPS DEDUCTION.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5561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24CC-A10D-4028-9445-13FF161A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OVERTIME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8CA9B-7068-D9AC-DBB5-5DB99E78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DEDUCTIBLE PORTION IS THE PREMIUM PORTION OF OVERTIME.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NOT THEFULL AMOUNT OF OVERTIME WAGES.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OVERTIME IS STILL SUBJECT TO SOCIAL SECURITY, MEDICARE, AND STATE &amp; LOCAL TAXES.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NO SUBJECT TO FEDERAL INCOME TAX.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AVAILABLE TO ITEMIZERS AND NON-ITEMIZERS.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EMPLOYERS ARE RESPONSIBLE TO REPORT THE QUALIFIED OVERTIME PREMIUM AMOUNT ON THE W2 OR 1099.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20A4-824E-74DA-40A7-90539D98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122F-A3C6-8EEC-8344-56A2B247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OVERTIME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1973F-6BB0-D3C6-F70B-595273925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PHASE OUT LIMITS ARE THE SAME FOR THE NO TAX ON TIPS. $150,000 FOR SINGLE FILERS AND $300,000 FOR MFJ.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DEDUCTION IS PHASED OUT $100 FOR EACH $1,000 FOR WHICH THE TAXPAYERS MODIFIED ADJUSTED GROSS INCOME EXCEEDS THE LIMIT.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BASICALLY A 10% REDUCTION PER DOLLAR OVER THE THRESHOLD UNTIL THE DEDUCTION IS WIPED OUT.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SCENARIO: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IF MAGI IS $170,000 THE DEDUCTION IS PHASED OUT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EXCESS INCOME OVER THRESHOLD: $20,000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DISALLOWED AMOUNT: $20,000 * 10% = $2,000 DISALLOWED OVERTIME DEDUCTION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DEDUCTION OF $10,500 (for single filers)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4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8C844-21EA-77AD-683B-27FEB005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CAR LOAN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0541-C67C-8F38-A725-7751D626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LAW FOR CAR WITH AN ABOVE THE LINE DEDUCTION OF $10,000 FOR INTEREST PAID ON CAR LOANS. (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WILL REDUCE ADJUSTED GROSS INCOME).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MUST BE ON A PERSONAL CAR LOAN FOR A QUALIFIED PASSENGER VEHICLE.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PHASE OUT LIMITS OF $100,000 AGI FOR SINGLE FILERS ($200,000 FOR MFJ).</a:t>
            </a:r>
          </a:p>
          <a:p>
            <a:pPr marL="0" indent="0">
              <a:lnSpc>
                <a:spcPct val="100000"/>
              </a:lnSpc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BEGINS AFTER DECEMBER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A90F-6B51-8D8B-8E58-7483CBA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CAR LOAN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C6E1F-C1A0-8D6D-210A-255ADE3D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QUALIFYING VEHCILE: </a:t>
            </a:r>
            <a:r>
              <a:rPr lang="en-US"/>
              <a:t> ”A qualified vehicle is a car, minivan, van, SUV, pick-up truck or motorcycle, with a gross vehicle weight rating of less than 14,000 pounds, and that has undergone final assembly in the United States.” (IRS.gov, 2025).</a:t>
            </a:r>
          </a:p>
          <a:p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QUALIFYING INTEREST: </a:t>
            </a:r>
          </a:p>
          <a:p>
            <a:r>
              <a:rPr lang="en-US"/>
              <a:t>“To qualify for the deduction, the interest must be paid on a loan that is: originated after December 31, 2024,</a:t>
            </a:r>
          </a:p>
          <a:p>
            <a:r>
              <a:rPr lang="en-US"/>
              <a:t>used to purchase a vehicle, the original use of which starts with the taxpayer (used vehicles do not qualify),</a:t>
            </a:r>
          </a:p>
          <a:p>
            <a:r>
              <a:rPr lang="en-US"/>
              <a:t>for a personal use vehicle (not for business or commercial use) and</a:t>
            </a:r>
          </a:p>
          <a:p>
            <a:r>
              <a:rPr lang="en-US"/>
              <a:t>secured by a lien on the vehicle.”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(IRS.gov, 2025).</a:t>
            </a:r>
            <a:endParaRPr lang="en-US"/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0017-0624-EFC3-97B2-8C98C03F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CAR LOAN INTEREST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E1FC6-4BA8-3955-FBD6-BBFB61AFA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REFINANCE INTEREST ON QUALIFYING VEHICLES GENERALLY IS ELIGIBLE FOR THE DEDUCTION.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THIS DEDUCTION IS AVAILABLE FOR BOTH ITEMIZERS FILERS &amp; NON-ITEMIZED FILERS.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THERE WILL BE A 1099 PROVIDED BY THE LENDER TO REPORT THIS INTEREST PAID TO TAXPAYERS TO KNOW THE AMOUNT OF INTEREST PAID (WILL WORK SIMILAR TO MORTGAGE INTEREST REPORTED STATEMENTS).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https://www.nhtsa.gov/vin-decoder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- THIS WEBSITE WILL CHECK TO SEE IF THE VEHICLES FINAL ASSEMBLY WAS IN THE UNITED STATES AND QUALIFY FOR THE DEDUCTION.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6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5E09-035A-105F-7423-1E94FD1E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NO TAX ON CAR LOAN INTEREST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4C7C-2A1D-030C-87B9-AD108AC8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 OF HOW THIS INTEREST WILL WORK: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MARRIED COUPLE WITH AN ADJUSTED GROSS INCOME WAS $180,000 PURCHASED A PICKUP TRUCK WITH A LOAN FOR $75,000 &amp; INTEREST PAID ON THIS LOAN WAS $7,500.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MODIFIED GROSS ADJUSTED INCOME LIMT IS $200,000. (SO MARRIED COUPLE QUALIFIES FOR THE INTEREST).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ANNUAL DEDUCTION: LESSOR 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INTEREST ACTUALLY PAID:		 $7,500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ANNUAL CAP ON CAR INTEREST:	 $10,000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MARRIED COUPLPE QUALIFIES FOR THE FULL $7,500 OF INTEREST PAID ON THE PICKUP TRUCK.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MODIFIED ADJUSTED GROSS INCOME AFTER THE DEDUCTION : $172,500.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5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C8FD-138D-7480-DAA4-428593B5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121E7-9D5F-7BE6-A1EC-7150E16A3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NEW TYPE OF LONG-TERM SAVINGS ACCOUNTS.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NEW TRUMP ACCOUNT IS A NEW TYPE OF TRADITIONAL INDIVIDUAL RETIREMENT ACCOUNT (IRA).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CREATE FOR THE BENEFIT OF AN ELIGIBLE INDIVIDUAL OR ELIGIBLE IINDIVIDUALS BENEFICIARIES.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CREATE OR ORGANIZED IN THE U.S. FOR EXCLUSIVE BENEFIT OF AN INDIVIDUAL WHO HAVE NOT ATTAINED THE AGE OF 18 BEFORE CALANDER YEAR END.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ACCOUNT MUST BE DESIGNATED BY THE TIME OF ESTABLISHMENT</a:t>
            </a:r>
          </a:p>
        </p:txBody>
      </p:sp>
    </p:spTree>
    <p:extLst>
      <p:ext uri="{BB962C8B-B14F-4D97-AF65-F5344CB8AC3E}">
        <p14:creationId xmlns:p14="http://schemas.microsoft.com/office/powerpoint/2010/main" val="35727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3CA75-B5F5-42F0-0BC2-59A1289E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69078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ONE BIG BEAUTIFUL BIG ACT 2025 EFFECTS</a:t>
            </a:r>
          </a:p>
        </p:txBody>
      </p:sp>
    </p:spTree>
    <p:extLst>
      <p:ext uri="{BB962C8B-B14F-4D97-AF65-F5344CB8AC3E}">
        <p14:creationId xmlns:p14="http://schemas.microsoft.com/office/powerpoint/2010/main" val="2460246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FDEA-CCB6-AA6B-B76F-B1797283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1BDF6-37DA-5585-954E-A43D872C6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BE INVESTED IN A QUALFIED INVESTMENT DURING THE TIME BEFORE THE DESIGNATED INDIVIDUAL REACHES 18.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QUALIFIED INDIVIDUAL: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NOT ATTAIN THE AGE OF 18 BEFORE CLOSE OF CALENDER YEAR IN WHICH TRUMP ACCOUNT IS ELECTED.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HAVE SSN ISSUED TO A US CITIZEN OR PURSUANT TO GETTING A VALID SSN.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NOT HAVE A PRIOR TRUMP ACCOUNT ELECTED.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0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E8557-0383-6041-46D3-200D2CCFC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C2C9-7CE7-B4FB-9CE4-2784C6FF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85FE-8033-73BC-FC65-D6108918E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QUALIFIED ELIGIBLE INESTMENT: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MUST BE INVESTED INTO A MUTUAL FUNDS OR EFT’S. INVESTED FUNDS MUST NOT HAVE ANNUAL FEES IN EXCEES OF 0.1% OF VALUE OF THE FUNDS.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 UP TO $5,000 PER YEAR CAN BE INVESTED. $2,500 CAN BE MATCH BY EMPLOYERS IF THEY OFFER A MATCH.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INVESTMENTS CANNOT BE LEVERAGED.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INDEX’S CANNOT BEINDUSTRY OR SECTOR SPECIFIC. </a:t>
            </a:r>
          </a:p>
          <a:p>
            <a:pPr lvl="1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BUT MARKET CAPITALIZATION BASED INDEX ARE ALLOWED.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A PILOT PROGRAM IS IN PLACE FOR TRUMP ACCOUNTSWHERE THE GOVERNMENT CONTRIBUTES $1,000 FOR ESTABLISHED TRUMP ACCOUNTSFOR CHILDREN BORN BETWEEN JAN 1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2025 – DECEMBER 31</a:t>
            </a:r>
            <a:r>
              <a:rPr lang="en-US" sz="1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2025. </a:t>
            </a: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ACCOUNTS BECOMES AVAILABLE STARTING JAN 1, 2026: OFFICIAL ROLL-OUT EXPECTED MID 2026.</a:t>
            </a:r>
          </a:p>
          <a:p>
            <a:pPr marL="0" indent="0"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552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189D7-269A-2946-B024-FA809737E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4815-B072-E1AD-0298-8AA46FCA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0EF3-FE9C-578B-493B-E8B995C87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 CAN BE TAKEN OUT WITHOUT THE 10% PENALTY OF EARLY DISTRIBUTIONS FOR THIS IRA FOR QUALIFYING DISTRIBUTIONS.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QUALIFIED DISTRIBUTIONS INCLUDE CHILDBIRTH, ADOPTION, STARTING A SMALL BUSINESS, CERTAIN EMERGENCIES, COLLEGE / EDUCATION, HOME PURCHASE UP TO $10,000.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ARE MADE POST TAX.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ONCE BENEIFICIARY ATTAINS 18, CONTRIBUTION RULES FOR TRADITIOANL IRA APPLIES.</a:t>
            </a:r>
          </a:p>
          <a:p>
            <a:pPr marL="0" indent="0">
              <a:buNone/>
            </a:pP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1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1F4B-267C-3D55-60F8-74B306F7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3D6E-423A-4046-8A12-E07672EDD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FAMILIES (PARENTS, RELATIVES, FRIENDS): MAY CONTRIBTUE AFTER TAX FUNDS UP TO $5,000 ANNUALLY PER BENEFICIARIES.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EMPLOYERS MAY CONTRIBUTE UP TO$2,5000 PER EMPLOYEE OR PER DEPENDENT (COUNTS TOWARDS THE $5,000 LIMIT).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DIFFER FROM TRADITIONAL IRA’S SINCE THESE CONTRIBUTIONS ARE NON-DEDUCTIBLE.</a:t>
            </a:r>
          </a:p>
        </p:txBody>
      </p:sp>
    </p:spTree>
    <p:extLst>
      <p:ext uri="{BB962C8B-B14F-4D97-AF65-F5344CB8AC3E}">
        <p14:creationId xmlns:p14="http://schemas.microsoft.com/office/powerpoint/2010/main" val="3898758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7B6E-2380-9DE8-8AD4-32EFCB35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TRUMP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9681-9E90-E3AF-3173-FE185BAE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NO WITHDRAWALS ALLOWED BEFORE 18,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EXCEPT IN CASES OF ROLLOVER OF DEATH.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FROM AGE 18 ONWARDS, DISTRIBUTIONS REVERT BACK TO TRADATIONAL IRA RULES.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THERE ARE PENALTY FREE DISTRIBUTIONS. (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PREVIOUSLYMENTIONED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09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5063-A27E-FB17-2D90-4D30007F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ADOPTION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8E72-5590-D80C-B901-100B2D40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NEW LIGISTATION HAS CHANGED THE ADOPTION CREDIT TO BE PARTIALLY REFUNDABLE UP TO $5,000 BEGINNING AFTER DECEMBER 31ST, 2024.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REFUNABLE PORTION OF CREDIT CANNOT BE CARRIED FORWARD YEARS.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SPECIAL NEEDS CHILDREN ARE ELIGIBLE FOR FULL CREDIT EVEN IF THEY INCURRED NO QUALIFIED ADOPTION EXPENSES.</a:t>
            </a:r>
          </a:p>
          <a:p>
            <a:pPr marL="0" indent="0">
              <a:buNone/>
            </a:pP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2184782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83E1-A169-E90E-559E-81684684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EXPENSES TREATED AS QUALIFIED HIGHER EDUCATION EXPENSES FOR PURPOSES OF 529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10E-67B9-023A-F976-1D4B1ACC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CIRRICULUM AND CIRRICULAR MATERIALS.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BOOKS OROTHER INSTRUCTIONAL MATERIALS.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ONLINE EDUCATION MATERIALS.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TUTORING OR EDUCATIONAL CLASSES OUTSIDE OF HOME.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CERTAIN TESTING FEES.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FEES FOR DUAL ENROLLMENT IN AN INSTITUTION OF HIGHER EDUCATION.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CERTAIN EDUCATIONAL THERAPIES FOR STUDENT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1052995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1B64-3F28-83F9-5A13-1E21CC8E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EXPENSES TREATED AS QUALIFIED HIGHER EDUCATION EXPENSES FOR PURPOSES OF 529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65EA-832E-8B2A-7A04-901A646BC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PROVISIONS APPLIES TO DISTRIBUTIONS MADE AFTER JULY 4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ALSO INCREASES THE AMOUNT OF QUALIFIED DISTRIBUTIONS FOR EDUCATIONAL EXPENSES DURING ANY TAXABLE AFTER 2025 FROM $10,000 TO $20,000.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PROVISION ALSO INCLUDES “QUALIFIED POSTSECONDARY CREDENTIAL PROGRAMS” &amp; “RECOGNIZED POSTSECONDARY CREDENTIALS”.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90F7-54AA-81AB-0862-7D8E6059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EXPENSES TREATED AS QUALIFIED HIGHER EDUCATION EXPENSES FOR PURPOSES OF 529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BB801-9F28-5806-8EC5-98571B03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THE POSTSECONDARY CREDENTIALING UNDER OBBBA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TRADE &amp; TECHNICAL CERTIFICATIONS: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INCLUDES PROGRAMS THAT PREPARE INDIVIDUALS FOR SKILLED TRADES &amp; TECHNICAL CAREERS.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SUCH AS: WELDING, AVIATION MECHANICS, HVAC, PLUMBING, ELECTRICIAN.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LICENSES AND EXAMS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CPA EXAM PREPARATION &amp; FEES.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BAR REVIEW COURSES AND EXAM REGISTRATION.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STATE PROFESSIONAL LICENSES.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CONTINUING EDUCATION FOR LICENSE MAINTAINENCE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ONGOING EDUCATION REQUIREDTO MAINTAIN OR RENEW A CREDENTIAL</a:t>
            </a:r>
          </a:p>
          <a:p>
            <a:pPr marL="201168" lvl="1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343DA-28C2-3EAB-261D-2C6AC6CA8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896F-857F-B63B-C03B-BD360EA7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EXPENSES TREATED AS QUALIFIED HIGHER EDUCATION EXPENSES FOR PURPOSES OF 529 ACCOUNTS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DE86-1B3B-DE59-56D1-288D86479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OTHER FIELDS THAT ARE INCLUDED IN THIS EXPANSION: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HEALTH CARE &amp; MEDICAL FIELDS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BUILDING DESIGN &amp; CONSTRUCTION PROFESSIONALS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PERSONAL CARE &amp; STYLING</a:t>
            </a:r>
          </a:p>
          <a:p>
            <a:pPr marL="384048" lvl="2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1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BE65-DADF-587B-9451-A998F313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EXTENTION OF THE TAX CUT AND JOBS ACTS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4F75-920E-9809-9388-D57685F6F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TAX RATES FROM THE TAX CUTS AND JOBS ACT WILL NOW BE MADE PERMANENT THROUGH THE ONE BIG BEAUTIFUL BILL ACT.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MEANING THAT THE RATES WILL STAY AT: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37%		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85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05C1-1107-C678-9E2D-367C69A8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RULES FOR TREATMENT OF CERTAIN DISASTER-RELATED PERSONAL CASUALTY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4305-C57B-71D1-9CF1-CE01FB5C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ALLOWS TAXPAYERS AFFECTED BY THOSE EVENTS TO RECEIVE THE SAME BENEFITS: USING THE STANDARD DEDUCTION, NO 10% AGI LIMITATION &amp; $500 PER EVENT FLOOR.</a:t>
            </a:r>
          </a:p>
        </p:txBody>
      </p:sp>
    </p:spTree>
    <p:extLst>
      <p:ext uri="{BB962C8B-B14F-4D97-AF65-F5344CB8AC3E}">
        <p14:creationId xmlns:p14="http://schemas.microsoft.com/office/powerpoint/2010/main" val="1070712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1E4-DFC6-A1AC-A9B6-FFB21B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PREVIOUSLY OWNED CLEAN VEHICLE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FE054-6B27-AE77-DE23-36C0ECE9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TERMINATES CREDIT FOR OWNED VEHICLES ACQUIRED AFTER SEPT. 30, 2025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$4,000 CREDIT GOES AWAY FOR CLEAN ENERGY VEHICLES.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CREDIT ISNOW TERMINATED.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4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7AE7-024D-DCDD-762E-B309751E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CLEAN VEHICLE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5E889-F7F3-0AD1-925E-22CACE38F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TERMINATES THE CLEAN VEHICLE CREDIT FOR QUALIFYING VEHCILES AFTER SEPT 30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MAXIMUM CREDIT WAS $7,500.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CREDIT IS TERMINATED AS OF SEPT 30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6734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53E9-15C8-660D-25C5-5D6A88F5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QUALIFIED COMMERCIAL CLEAN VEHICLE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8CFC3-89CF-8DFB-4548-1FB4F6D6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THE BUSINESS OWNERS.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TERMINATES THE CREDIT FOR QUALIFIED COMMERICIAL CLEAN VEHICLES AFTER SEPT 30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CREDIT WAS $7,500.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OF SEPT 30TH, THE CREDIT IS TERMINATED.</a:t>
            </a:r>
          </a:p>
        </p:txBody>
      </p:sp>
    </p:spTree>
    <p:extLst>
      <p:ext uri="{BB962C8B-B14F-4D97-AF65-F5344CB8AC3E}">
        <p14:creationId xmlns:p14="http://schemas.microsoft.com/office/powerpoint/2010/main" val="1251139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8B66-918D-754E-D046-7C1CE26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ENERGY EFFICENT HOME IMPROVEMENT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D3921-D8DD-9215-D9D7-ADA33FE37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TERMINATES THE CREDIT FOR QULIFIED ENERGY EFFIFICENT IMPROVEMENTS FROM PRIOR YEARS.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CREDIT EXPIRES DECMEBER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CREDIT APPLIES TO WINDOWS, DOORS, INSULATION, A/C ETC.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CREDIT AMOUNT IS $1,200 PER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POTENTAILLY $3,200 IF THE IMPROVEMENT IS A WATER HEAT PUMP SYSTEM.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IF YOU'RE PLANNING FOR THESE THEM, DO THEM BEFORE THE END OF THE YEAR.</a:t>
            </a:r>
          </a:p>
          <a:p>
            <a:pPr marL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72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16FD-4452-26C2-126F-153450E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RESIDENTIAL CLEAN ENERGY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A478-C8A4-CD5E-D262-1130335D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PREVIOUSLY ALLOWS RESIDENTIAL CREDITS ARE NOW EXPIRING.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EXPIRING AS OF DEC 31</a:t>
            </a:r>
            <a:r>
              <a:rPr lang="en-US" baseline="30000"/>
              <a:t>ST</a:t>
            </a:r>
            <a:r>
              <a:rPr lang="en-US"/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THIS PROVISION COVERS: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SOLAR ELECTRIC PROPERTY EXPENDITURES.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SOLAR WATER HEATING PROPERTY EXPENDITURES.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FUEL CELL PROPERTY EXPENDITURES.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SMALL WIND ENERGY PROPERTY EXPENDITURES.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GEOTHERMAL HEAT PUMP PROPERTY EXPENDITURES.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/>
              <a:t>QUALIFIED BATTERY STORAGE TECHNOLOGY.</a:t>
            </a:r>
          </a:p>
        </p:txBody>
      </p:sp>
    </p:spTree>
    <p:extLst>
      <p:ext uri="{BB962C8B-B14F-4D97-AF65-F5344CB8AC3E}">
        <p14:creationId xmlns:p14="http://schemas.microsoft.com/office/powerpoint/2010/main" val="2609766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D323-66B0-6A45-BBD0-6178431B6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2026 OBBBA CHANGES</a:t>
            </a:r>
          </a:p>
        </p:txBody>
      </p:sp>
    </p:spTree>
    <p:extLst>
      <p:ext uri="{BB962C8B-B14F-4D97-AF65-F5344CB8AC3E}">
        <p14:creationId xmlns:p14="http://schemas.microsoft.com/office/powerpoint/2010/main" val="33913938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2F01-6DE7-CEFF-E2C4-D047C108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EXTENSION &amp; ENHANCEMENT OF INCREASED ESTATE &amp; GIFT TAX EXEMPTION AMOUNTS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EA3F-E48C-44C4-F9CC-6475EEBA2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PROVISION PERMANENTLY INCREASED THE EXEMPTION AMOUNT TO $15 MILLION.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PREVIOUSLY WAS $13.99 MILLION IN 2024.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NEW PROVISION IS ADJUSTED FOR INFLATION FOR YEARS AFTER 2026.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25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76BC3-82C6-3AC3-022B-B2FD1F7C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EXTENSION &amp; MODIFICATION OF LIMITATION ON DEDUCTION FOR QUALIFIED RESIDENCE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F70A-710C-0B2F-86E2-885FA215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PROVISION PERMANENTLY LOWERS THE DEDUCTION FOR QUALIFIED RESIDENCE INTEREST TO APPLY TO INTEREST ON THE FIRST $750,000 IN ACQUIRE INDEBTEDNESS ($375,000 MFS).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ALSO REINSTATES CERTAIN MORTGAGE INSURANCE PREMIUMS PAID OR ACCRUED ON ACQUISTION OF INDEBTEDNESS TO COUNT AS QUALIFIED RESIDENCE INTEREST.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EFFECTIVE FOR TAXABLE YEARS BEGINNING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</p:txBody>
      </p:sp>
    </p:spTree>
    <p:extLst>
      <p:ext uri="{BB962C8B-B14F-4D97-AF65-F5344CB8AC3E}">
        <p14:creationId xmlns:p14="http://schemas.microsoft.com/office/powerpoint/2010/main" val="4172639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65FF-82D7-96FA-81AA-720865A2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 OF MISCELANEOUS ITEMIZED DEDUCTIONS OTHER THAN EDUCATOR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03C7-ECFF-EDB8-61F7-F00A04E0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PREVIOUSLY TERMINATED CHANGES REMAIN TERMINATED FOR MISCELANEOUS ITEMIZED DEDUCTIONS.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EXCEPT FOR EDUCATOR EXPENSES.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EFFECTIVE TAXABLE YEARS BEGINNING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522D-27DD-6AAB-D592-CF530587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THE STANDARD DEDUCTION FROM THE TAX CUTS &amp; JOBS 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6247-6443-1ECE-7EF0-CE733DBF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FOR TAX YEARS AFTER 2024 THE STANARD DEDCTIONS WILL BE: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$15,750 FOR SINGLE FILERS	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$23,625 FOR HEAD OF HOUSEHOLDS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$31,500 FOR MARRIED FILING JOINTLY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THESE DEDUCTIONS WILL BE ADJUSTED FOR INFLATION IN YEARS TO FOLLOW.</a:t>
            </a:r>
          </a:p>
        </p:txBody>
      </p:sp>
    </p:spTree>
    <p:extLst>
      <p:ext uri="{BB962C8B-B14F-4D97-AF65-F5344CB8AC3E}">
        <p14:creationId xmlns:p14="http://schemas.microsoft.com/office/powerpoint/2010/main" val="1665627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91DA-1B94-D0C6-EAC7-EF8123A9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EDUCATOR EXPENSES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742B-2356-F9F5-8BE5-59D23596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EDUCATOR EXPENSES INCLUDES AN ELIGIBLE EDUCATOR UNDER CURRENT LAW DEDUCTIONS WITH THE ADDITION OF INTERSCHOLASTIC SPORTS ADMINISTRATORS OR COACHES IN A SCHOOL FOR AT 900 HOURS.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UNREIMBURSED EMPLOYEE EXPENSES FOR THE DEDUCTION IS ALLOWED INCLUDE EXPENSES SUCH AS BOOKS, SUPPLIES, COMPUTER EQUIPMENT, SUPPLEMENTARY MATERIALS USED BY ELIGIBLE EDUCATORS.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DOES NOT MATTER IF THE TAXPYAER ITEMIZES OR NOT.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69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F0ED-1727-DFB0-1989-68EC6BDC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MOVING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E9CB-94C2-D3FF-E273-5DBAF0ED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 CHANGES IN TAX LAW UNDER THIS BILL TO REVOKE THE PREVIOUSLY TERMINATED MOVING EXPENSES.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PERMANENT ELIMINATION OF QUALIFIED BICYCLE COMMUTING REIMBURSEMENT.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ONLY EXCEPTION IS FOR ACTIVE MEMBER MILITARY.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0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4EAB-3408-03E5-CE9F-5314D44A1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OF LIMITATION ON WAGERING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50A9-4B6A-EF60-5879-3991B485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 PREVIOUS TAX LAWS YOU WERE ABLE TO DEDUCT 100% OF GAMBLING LOSSES AGAINST GAMBLING WINNNINGS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UNDER THE OBBBA TAX LAWS YOU CAN ONLY DEDUCT 90% OF LOSSES AGAINST GAMBLING WINNINGS.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EFFECTIVE FOR TAXABLE YEARS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04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9096-669D-1D91-0B78-157BF2D6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ABLE ACCOUNTS CONTRIBUTIONS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13D8-D971-1E87-BDAB-6261D2E9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LAW SAYS THAT ABLE CONTRIBUTIONS WILL INCRESE FROM $2,000 TO $2,100 BEGINNING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2026.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ALSO ALLOWS TAX FREE ROLL-OVER FROM 529 PLANS TO QUALIFIED ABLE PROGRAMS. EFFECTIVE FOR TAXABLE YEARS AFTER DEC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7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9D25-283B-4B12-05E7-D43DFFFD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DEPENDENT CARE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84BE-E5BE-0EE6-44C4-8E0F5FEEE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INCREASES THE EXCLUSION FOR DEPENDENT CARE ASSISTANCE UP TO $7,500 ANNUALLY, EFFECTIVE FOR TAXABLE YEARS BEGINNING AFTER DECEMBER 31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NEW PROVISION INCREASE THE MAXIMUM CREDIT RATE TO 50% (CURRENTLY 35%) REDUCED BY ONE PERCENTAGE POINT, BUT NOT BELOW 35%, FOR EACH $2,000 BY WHICH TAXPAYERS AGI EXCEEDS $15,000. UP TO $75,000 THE CREDIT RATE IS 35%, THEN THE CREDIT AMOUNT IS REDUCED TO 20% FOR INDIVIDUAL WHO HAVE AN AGI OVER $105,000. (AGI LIMITES DOUBLE FOR JOINT RETURNS).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70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2E81-9E52-9BBA-151F-7D772DF1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TAX CREDIT FOR CONTRIBUTIONS OF INDIVIDUALS TO SCHOLARSHIPS GRANTING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1846-D46C-8617-B41B-7079CD66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PROVISION CRETES NEW TAX CREDIT FOR INDIVIDUALS WHO IS A US CITIZEN IN AN AMOUNT EQUAL TO QUALIFIED CONTRIBUTIONS MADE DURING THE TAXABLE YEAR UP TO $1,700.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QUALIFIED CONTRIBUTION IS A CHARITABLE CONTRIBUTION OF CASH MADE TO A SCHOLARSHIP GRANTING ORGANIZATION THAT CONTRIBUTES TO A FUND OF SCHOLARSHIP DESIGNATED FOR USE FOR ELIGIBLE STUDENTS SOLELY.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EFFECTIVE BEGINNING AFTER YEARS 2027 FOR PROGRAM DEVELOPMENT. (MORE INFO WILL BE IN NEXT YEARS TAX UPDATES).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4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6533-318C-0072-AAAD-A83021F8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DEDUCTION FOR CHARITABLE CONTRIBUTIONS FOR INDIVIDUALS NOT ELECTING TO ITEMIZE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2885-E6AD-EF78-E106-C086CD35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OF JAN 1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2026 NON-ITEMIZERS CAN CLAIM A DEDUCTION OF UP TO $1,000 FOR SINGLE FILERS ($2,000 MFJ) FOR CERTAIN CHARITABLE CONTRIUTIONS.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 INCLUDE ONLY CONTRIBUTIONS MADE IN CASH DURING TAXABLE YEAR TO A CHARITABLE CONTRIBUTION, DEFINED BY THE IRS.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NON CASH DONATIONS TO DO QUALIFY.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MEET THIS A NON ITEMIZERS MUST DONATE MORE THE 0.5% OF THEIR AGI BASE. THE EXCESS OVER THERE ‘FLOOR’ IS DEDUCTIBLE.</a:t>
            </a:r>
          </a:p>
        </p:txBody>
      </p:sp>
    </p:spTree>
    <p:extLst>
      <p:ext uri="{BB962C8B-B14F-4D97-AF65-F5344CB8AC3E}">
        <p14:creationId xmlns:p14="http://schemas.microsoft.com/office/powerpoint/2010/main" val="4056434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BF750-2EE5-571D-6513-DA79754EB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9FEB-9753-4F80-B47C-815A3DFB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PERMANENT DEDUCTION FOR CHARITABLE CONTRIBUTIONS FOR INDIVIDUALS NOT ELECTING TO ITEMIZE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BD8F-ADA6-2623-C08D-C6569FAB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EXAMPLE:</a:t>
            </a:r>
          </a:p>
          <a:p>
            <a:pPr marL="0" indent="0">
              <a:buNone/>
            </a:pPr>
            <a:r>
              <a:rPr lang="en-US"/>
              <a:t>A SINGLE FILER WITH AN ADJUSTED GROSS INCOME OF $50,000 DONATES A CASH CONTRIBUTION OF $1,500 TO A QUALIFIED CHARITY.</a:t>
            </a:r>
          </a:p>
          <a:p>
            <a:pPr marL="0" indent="0">
              <a:buNone/>
            </a:pPr>
            <a:r>
              <a:rPr lang="en-US"/>
              <a:t>THE ‘FLOOR’ OF THE DEDUCTION IS 0.5% OF HIS ADJUSTED GROSS INCOME = </a:t>
            </a:r>
          </a:p>
          <a:p>
            <a:pPr marL="0" indent="0">
              <a:buNone/>
            </a:pPr>
            <a:r>
              <a:rPr lang="en-US"/>
              <a:t>$50,000 * 0.5% = $250</a:t>
            </a:r>
          </a:p>
          <a:p>
            <a:pPr marL="0" indent="0">
              <a:buNone/>
            </a:pPr>
            <a:r>
              <a:rPr lang="en-US"/>
              <a:t>SINCE HIS DONATION IS ABOVE HIS AGI FLOOR OF $250 ($1,500 - $250) BY THE AMOUNT OF $1,250 THE TAXPAYER IS ALLOWED THIS DEDUCTION.</a:t>
            </a:r>
          </a:p>
          <a:p>
            <a:pPr marL="0" indent="0">
              <a:buNone/>
            </a:pPr>
            <a:r>
              <a:rPr lang="en-US"/>
              <a:t>HOWEVER, SINCE HIS ALLOWED DEDUCTION IS OVER $1,000 THE TAXPAYER LOSES THE EXCESS OVER THE $1,000. (LOSES $250. THE $1,250 ALLOWED OVER THE $1,000 LIMITED ALLOWED).</a:t>
            </a:r>
          </a:p>
          <a:p>
            <a:pPr marL="0" indent="0">
              <a:buNone/>
            </a:pPr>
            <a:r>
              <a:rPr lang="en-US"/>
              <a:t>THE TAXPAYER IS ALLOWED TO CLAIM A $1,000 DEDUCTION AGAINST HIS AGI.</a:t>
            </a:r>
          </a:p>
        </p:txBody>
      </p:sp>
    </p:spTree>
    <p:extLst>
      <p:ext uri="{BB962C8B-B14F-4D97-AF65-F5344CB8AC3E}">
        <p14:creationId xmlns:p14="http://schemas.microsoft.com/office/powerpoint/2010/main" val="252296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028D-BE63-9FC3-F4E2-29BEE3F8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SENIOR STANDARD DEDUCTION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4AA3-1C68-18DD-A5EA-52D29B136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TEMPORARY ADDITION OF DEDUCTION FOR SENIORS OF $6,000 </a:t>
            </a:r>
            <a:r>
              <a:rPr lang="en-US" b="1"/>
              <a:t>PER QUALIFYING INDIVIDUAL.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QUALIFYING INDIVIDUAL MEANS ANY TAXPAYER WHO AS REACH THE AGE OF 65. 	        (FOR MFJ, SPOUSE WHO QUALIFIES MEANS SPOUSE HAS ATTAINED AGE OF 65).    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QUALIFYING INDIVIDUALS ALSO ARE REQUIRE TO HAVE A VALID SSN.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THERE IS A PHASE OUT LIMIT ON AGI FOR THIS DEDUCTION BEGINNING AT $75,000 FOR SINGLE FILERS AND HEAD OF HOUSEHOLD FILERS. (MFJ INCOME THRESHOLDWHERE DEDUCTION BEGINS IS $150,000).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PHASE OUT STOPS AT $175,000 FOR SINGLE FILERS AND HEAD OF HOUSEHOLD. ($250,000 FOR MFJ).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 THIS DEDUCTION TAKES INTO EFFECT 2025 – 2028.</a:t>
            </a:r>
          </a:p>
        </p:txBody>
      </p:sp>
    </p:spTree>
    <p:extLst>
      <p:ext uri="{BB962C8B-B14F-4D97-AF65-F5344CB8AC3E}">
        <p14:creationId xmlns:p14="http://schemas.microsoft.com/office/powerpoint/2010/main" val="359443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B89E-B26D-1C15-3F91-90C7D720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NEW SENIOR STANDARD DEDUCTION 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6F6E-4D68-472F-2BD5-899AA3BA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 HOW DOES THE THRESHOLD WORK?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/>
              <a:t>THE DEDUCTION SHALL BE REDUCED BY 6% OF THE TAXPAYER’S MODIFIED ADJUSTED GROSS INCOME AS IT EXCEEDS THE $75,000 BEGINNING LIMIT. TOTAL PHASEOUT OCCURS WHEN AGI HITS $175,000 FOR SINGLE FILERS &amp; HOH FILERS.</a:t>
            </a:r>
          </a:p>
        </p:txBody>
      </p:sp>
    </p:spTree>
    <p:extLst>
      <p:ext uri="{BB962C8B-B14F-4D97-AF65-F5344CB8AC3E}">
        <p14:creationId xmlns:p14="http://schemas.microsoft.com/office/powerpoint/2010/main" val="25364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B77A-63AB-108A-C144-D5734DD1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LOOK? 				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SCENARIO 1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1415-640E-619B-8EEC-330A7AA8A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93208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Mr. T, is 70 and a single filer who earns $60,000.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new standard deduction for Mr. T, will be $23,750.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Which is made up of the new standard deduction of $6,000.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previous additional $2,000 deduction for seniors.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As well as the current standard deduction of $15,750.</a:t>
            </a:r>
          </a:p>
        </p:txBody>
      </p:sp>
      <p:pic>
        <p:nvPicPr>
          <p:cNvPr id="7" name="Picture 6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3CDFB89-8BCE-E283-0C20-CDFFCDFD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97" y="2662949"/>
            <a:ext cx="4554037" cy="153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AACE-8012-FD43-C194-8A051A0D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00C19-F306-04E7-0D45-89D5BD69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LOOK? 				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SCENARIO 2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F7545-7486-4063-697A-180C661F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093208" cy="40233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Mr. T, is 70 and a single filer who earns $100,000.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new standard deduction for Mr. T, will be $22,250.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Which is made up of the new standard deduction of $6,000 - $1,500.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The previous additional $2,000 deduction for seniors.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/>
              <a:t>As well as the current standard deduction of $15,750.</a:t>
            </a:r>
          </a:p>
        </p:txBody>
      </p:sp>
      <p:pic>
        <p:nvPicPr>
          <p:cNvPr id="10" name="Picture 9" descr="A screenshot of a document&#10;&#10;AI-generated content may be incorrect.">
            <a:extLst>
              <a:ext uri="{FF2B5EF4-FFF2-40B4-BE49-F238E27FC236}">
                <a16:creationId xmlns:a16="http://schemas.microsoft.com/office/drawing/2014/main" id="{12D0C1C7-4AF1-9DF2-8190-6FF944369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79" y="2302110"/>
            <a:ext cx="4667901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32d400-a35d-42ae-82d2-c8d417497860">
      <Terms xmlns="http://schemas.microsoft.com/office/infopath/2007/PartnerControls"/>
    </lcf76f155ced4ddcb4097134ff3c332f>
    <TaxCatchAll xmlns="11d6c7b3-6e1e-481a-8f0b-1eb025f313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AFA7B80D10942AB5754379F9CF6F8" ma:contentTypeVersion="12" ma:contentTypeDescription="Create a new document." ma:contentTypeScope="" ma:versionID="939bb8bf116b028ab67966da1ab7d71d">
  <xsd:schema xmlns:xsd="http://www.w3.org/2001/XMLSchema" xmlns:xs="http://www.w3.org/2001/XMLSchema" xmlns:p="http://schemas.microsoft.com/office/2006/metadata/properties" xmlns:ns2="6e32d400-a35d-42ae-82d2-c8d417497860" xmlns:ns3="11d6c7b3-6e1e-481a-8f0b-1eb025f31309" targetNamespace="http://schemas.microsoft.com/office/2006/metadata/properties" ma:root="true" ma:fieldsID="f6d81a8c78cb3073b994dafdaefac1f3" ns2:_="" ns3:_="">
    <xsd:import namespace="6e32d400-a35d-42ae-82d2-c8d417497860"/>
    <xsd:import namespace="11d6c7b3-6e1e-481a-8f0b-1eb025f3130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2d400-a35d-42ae-82d2-c8d41749786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0696bc9-ee34-411a-b8e6-4339e9d124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6c7b3-6e1e-481a-8f0b-1eb025f3130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55ac127-69ad-4f94-9753-fd3372a51ec0}" ma:internalName="TaxCatchAll" ma:showField="CatchAllData" ma:web="11d6c7b3-6e1e-481a-8f0b-1eb025f313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8C39C9-D984-4466-96A1-7CFA9E69C4A9}">
  <ds:schemaRefs>
    <ds:schemaRef ds:uri="11d6c7b3-6e1e-481a-8f0b-1eb025f31309"/>
    <ds:schemaRef ds:uri="6e32d400-a35d-42ae-82d2-c8d4174978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22F1A9-85D7-4DD4-9F54-999F63BA7E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BC5CB-DE64-414A-881A-9B830DBEFFE2}">
  <ds:schemaRefs>
    <ds:schemaRef ds:uri="11d6c7b3-6e1e-481a-8f0b-1eb025f31309"/>
    <ds:schemaRef ds:uri="6e32d400-a35d-42ae-82d2-c8d4174978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57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Retrospect</vt:lpstr>
      <vt:lpstr>PowerPoint Presentation</vt:lpstr>
      <vt:lpstr>PowerPoint Presentation</vt:lpstr>
      <vt:lpstr>PowerPoint Presentation</vt:lpstr>
      <vt:lpstr>EXTENTION OF THE TAX CUT AND JOBS ACTS RATES</vt:lpstr>
      <vt:lpstr>EXTENSION OF THE STANDARD DEDUCTION FROM THE TAX CUTS &amp; JOBS ACT </vt:lpstr>
      <vt:lpstr>NEW SENIOR STANDARD DEDUCTION </vt:lpstr>
      <vt:lpstr>NEW SENIOR STANDARD DEDUCTION </vt:lpstr>
      <vt:lpstr>HOW DOES THIS LOOK?     SCENARIO 1</vt:lpstr>
      <vt:lpstr>HOW DOES THIS LOOK?     SCENARIO 2</vt:lpstr>
      <vt:lpstr>HOW DOES THIS LOOK?     SCENARIO 3</vt:lpstr>
      <vt:lpstr>HOW WILL THIS CHANGE AFFECT YOUR TAXES</vt:lpstr>
      <vt:lpstr>ENHANCEMENT OF CHILD TAX CREDIT </vt:lpstr>
      <vt:lpstr>ENHANCEMENT OF QBI DEDUCTION</vt:lpstr>
      <vt:lpstr>INCREASED S.A.L.T LIMITATION</vt:lpstr>
      <vt:lpstr>SALT LIMIT SCENARIOS</vt:lpstr>
      <vt:lpstr>PASS THROUGH ENTITY CREDIT</vt:lpstr>
      <vt:lpstr>NO TAX ON TIPS</vt:lpstr>
      <vt:lpstr>NO TAX ON TIPS</vt:lpstr>
      <vt:lpstr>NO TAX ON TIPS</vt:lpstr>
      <vt:lpstr>NO TAX ON TIPS</vt:lpstr>
      <vt:lpstr>THIRD PARTY REPORTING REQUIREMENT</vt:lpstr>
      <vt:lpstr>NO TAX ON OVERTIME </vt:lpstr>
      <vt:lpstr>NO TAX ON OVERTIME </vt:lpstr>
      <vt:lpstr>NO TAX ON OVERTIME </vt:lpstr>
      <vt:lpstr>NO TAX ON CAR LOAN INTEREST</vt:lpstr>
      <vt:lpstr>NO TAX ON CAR LOAN INTEREST</vt:lpstr>
      <vt:lpstr>NO TAX ON CAR LOAN INTEREST</vt:lpstr>
      <vt:lpstr>NO TAX ON CAR LOAN INTEREST</vt:lpstr>
      <vt:lpstr>NEW TRUMP ACCOUNTS</vt:lpstr>
      <vt:lpstr>NEW TRUMP ACCOUNTS</vt:lpstr>
      <vt:lpstr>NEW TRUMP ACCOUNTS</vt:lpstr>
      <vt:lpstr>NEW TRUMP ACCOUNTS</vt:lpstr>
      <vt:lpstr>NEW TRUMP ACCOUNTS</vt:lpstr>
      <vt:lpstr>NEW TRUMP ACCOUNTS</vt:lpstr>
      <vt:lpstr>ENHANCEMENT OF ADOPTION CREDIT</vt:lpstr>
      <vt:lpstr>ADDITIONAL EXPENSES TREATED AS QUALIFIED HIGHER EDUCATION EXPENSES FOR PURPOSES OF 529 ACCOUNTS</vt:lpstr>
      <vt:lpstr>ADDITIONAL EXPENSES TREATED AS QUALIFIED HIGHER EDUCATION EXPENSES FOR PURPOSES OF 529 ACCOUNTS</vt:lpstr>
      <vt:lpstr>ADDITIONAL EXPENSES TREATED AS QUALIFIED HIGHER EDUCATION EXPENSES FOR PURPOSES OF 529 ACCOUNTS</vt:lpstr>
      <vt:lpstr>ADDITIONAL EXPENSES TREATED AS QUALIFIED HIGHER EDUCATION EXPENSES FOR PURPOSES OF 529 ACCOUNTS</vt:lpstr>
      <vt:lpstr>EXTENSION OF RULES FOR TREATMENT OF CERTAIN DISASTER-RELATED PERSONAL CASUALTY LOSSES</vt:lpstr>
      <vt:lpstr>TERMINATION OF PREVIOUSLY OWNED CLEAN VEHICLE CREDIT</vt:lpstr>
      <vt:lpstr>TERMINATION OF CLEAN VEHICLE CREDIT</vt:lpstr>
      <vt:lpstr>TERMINATION OF QUALIFIED COMMERCIAL CLEAN VEHICLE CREDIT</vt:lpstr>
      <vt:lpstr>TERMINATION OF ENERGY EFFICENT HOME IMPROVEMENT CREDITS</vt:lpstr>
      <vt:lpstr>TERMINATION OF RESIDENTIAL CLEAN ENERGY CREDIT</vt:lpstr>
      <vt:lpstr>2026 OBBBA CHANGES</vt:lpstr>
      <vt:lpstr>EXTENSION &amp; ENHANCEMENT OF INCREASED ESTATE &amp; GIFT TAX EXEMPTION AMOUNTS</vt:lpstr>
      <vt:lpstr>EXTENSION &amp; MODIFICATION OF LIMITATION ON DEDUCTION FOR QUALIFIED RESIDENCE INTEREST</vt:lpstr>
      <vt:lpstr>TERMINATION OF MISCELANEOUS ITEMIZED DEDUCTIONS OTHER THAN EDUCATOR EXPENSES</vt:lpstr>
      <vt:lpstr>EDUCATOR EXPENSES ENHANCEMENTS</vt:lpstr>
      <vt:lpstr>MOVING EXPENSES</vt:lpstr>
      <vt:lpstr>MODIFICATION OF LIMITATION ON WAGERING LOSSES</vt:lpstr>
      <vt:lpstr>ABLE ACCOUNTS CONTRIBUTIONS </vt:lpstr>
      <vt:lpstr>ENHANCEMENT OF DEPENDENT CARE CREDIT</vt:lpstr>
      <vt:lpstr>TAX CREDIT FOR CONTRIBUTIONS OF INDIVIDUALS TO SCHOLARSHIPS GRANTING ORGANIZATIONS</vt:lpstr>
      <vt:lpstr>PERMANENT DEDUCTION FOR CHARITABLE CONTRIBUTIONS FOR INDIVIDUALS NOT ELECTING TO ITEMIZE</vt:lpstr>
      <vt:lpstr>PERMANENT DEDUCTION FOR CHARITABLE CONTRIBUTIONS FOR INDIVIDUALS NOT ELECTING TO ITEMIZE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Eddie Davis</dc:creator>
  <cp:revision>1</cp:revision>
  <cp:lastPrinted>2025-10-21T20:27:12Z</cp:lastPrinted>
  <dcterms:created xsi:type="dcterms:W3CDTF">2025-10-20T15:04:22Z</dcterms:created>
  <dcterms:modified xsi:type="dcterms:W3CDTF">2025-10-21T20:38:53Z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0x010100C9BAFA7B80D10942AB5754379F9CF6F8</vt:lpwstr>
  </property>
  <property fmtid="{D5CDD505-2E9C-101B-9397-08002B2CF9AE}" pid="3" name="MediaServiceImageTags">
    <vt:lpwstr/>
  </property>
</Properties>
</file>